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784975" cy="9929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F00"/>
    <a:srgbClr val="000066"/>
    <a:srgbClr val="99CCFF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661" y="29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EAB0-A426-4F95-B4C5-77D252B534F7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5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EAB0-A426-4F95-B4C5-77D252B534F7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0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EAB0-A426-4F95-B4C5-77D252B534F7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99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EAB0-A426-4F95-B4C5-77D252B534F7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35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EAB0-A426-4F95-B4C5-77D252B534F7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02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EAB0-A426-4F95-B4C5-77D252B534F7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47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EAB0-A426-4F95-B4C5-77D252B534F7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24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EAB0-A426-4F95-B4C5-77D252B534F7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47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EAB0-A426-4F95-B4C5-77D252B534F7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4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EAB0-A426-4F95-B4C5-77D252B534F7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11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EAB0-A426-4F95-B4C5-77D252B534F7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28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4EAB0-A426-4F95-B4C5-77D252B534F7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BCD75-E100-46A4-BF62-0D81E21F95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71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39148"/>
          <a:stretch/>
        </p:blipFill>
        <p:spPr>
          <a:xfrm rot="16200000">
            <a:off x="4863184" y="1799999"/>
            <a:ext cx="6804000" cy="3312000"/>
          </a:xfrm>
          <a:prstGeom prst="rect">
            <a:avLst/>
          </a:prstGeom>
        </p:spPr>
      </p:pic>
      <p:pic>
        <p:nvPicPr>
          <p:cNvPr id="13" name="Obrázek 1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39148"/>
          <a:stretch/>
        </p:blipFill>
        <p:spPr>
          <a:xfrm rot="16200000">
            <a:off x="-1773000" y="1773000"/>
            <a:ext cx="6858000" cy="3312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39148"/>
          <a:stretch/>
        </p:blipFill>
        <p:spPr>
          <a:xfrm rot="16200000">
            <a:off x="1531775" y="1780592"/>
            <a:ext cx="6858000" cy="32968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3826"/>
          <a:stretch/>
        </p:blipFill>
        <p:spPr bwMode="auto">
          <a:xfrm flipH="1">
            <a:off x="6791462" y="2961567"/>
            <a:ext cx="2963364" cy="376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6984774" y="947692"/>
            <a:ext cx="3656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cap="all" dirty="0" smtClean="0">
                <a:solidFill>
                  <a:srgbClr val="FFCC00"/>
                </a:solidFill>
              </a:rPr>
              <a:t>Aplikované vědy </a:t>
            </a:r>
          </a:p>
          <a:p>
            <a:r>
              <a:rPr lang="cs-CZ" sz="2400" b="1" cap="all" dirty="0" smtClean="0">
                <a:solidFill>
                  <a:srgbClr val="FFCC00"/>
                </a:solidFill>
              </a:rPr>
              <a:t>v inženýrství</a:t>
            </a:r>
          </a:p>
        </p:txBody>
      </p:sp>
      <p:sp>
        <p:nvSpPr>
          <p:cNvPr id="1025" name="Obdélník 1024"/>
          <p:cNvSpPr/>
          <p:nvPr/>
        </p:nvSpPr>
        <p:spPr>
          <a:xfrm>
            <a:off x="6837523" y="1689761"/>
            <a:ext cx="2785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FF66"/>
                </a:solidFill>
              </a:rPr>
              <a:t>Konečně dobrý bakalářský </a:t>
            </a:r>
          </a:p>
          <a:p>
            <a:pPr algn="ctr"/>
            <a:r>
              <a:rPr lang="cs-CZ" b="1" dirty="0" smtClean="0">
                <a:solidFill>
                  <a:srgbClr val="FFFF66"/>
                </a:solidFill>
              </a:rPr>
              <a:t>i magisterský studijní program </a:t>
            </a:r>
            <a:endParaRPr lang="cs-CZ" b="1" dirty="0">
              <a:solidFill>
                <a:srgbClr val="FFFF66"/>
              </a:solidFill>
            </a:endParaRPr>
          </a:p>
        </p:txBody>
      </p:sp>
      <p:sp>
        <p:nvSpPr>
          <p:cNvPr id="2" name="Obláček 1"/>
          <p:cNvSpPr/>
          <p:nvPr/>
        </p:nvSpPr>
        <p:spPr>
          <a:xfrm flipH="1">
            <a:off x="6748723" y="627974"/>
            <a:ext cx="3100820" cy="291007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743370 w 3224808"/>
              <a:gd name="connsiteY0" fmla="*/ 2855358 h 2232248"/>
              <a:gd name="connsiteX1" fmla="*/ 2681363 w 3224808"/>
              <a:gd name="connsiteY1" fmla="*/ 2917365 h 2232248"/>
              <a:gd name="connsiteX2" fmla="*/ 2619356 w 3224808"/>
              <a:gd name="connsiteY2" fmla="*/ 2855358 h 2232248"/>
              <a:gd name="connsiteX3" fmla="*/ 2681363 w 3224808"/>
              <a:gd name="connsiteY3" fmla="*/ 2793351 h 2232248"/>
              <a:gd name="connsiteX4" fmla="*/ 2743370 w 3224808"/>
              <a:gd name="connsiteY4" fmla="*/ 2855358 h 2232248"/>
              <a:gd name="connsiteX0" fmla="*/ 2681114 w 3224808"/>
              <a:gd name="connsiteY0" fmla="*/ 2653177 h 2232248"/>
              <a:gd name="connsiteX1" fmla="*/ 2557100 w 3224808"/>
              <a:gd name="connsiteY1" fmla="*/ 2777191 h 2232248"/>
              <a:gd name="connsiteX2" fmla="*/ 2433086 w 3224808"/>
              <a:gd name="connsiteY2" fmla="*/ 2653177 h 2232248"/>
              <a:gd name="connsiteX3" fmla="*/ 2557100 w 3224808"/>
              <a:gd name="connsiteY3" fmla="*/ 2529163 h 2232248"/>
              <a:gd name="connsiteX4" fmla="*/ 2681114 w 3224808"/>
              <a:gd name="connsiteY4" fmla="*/ 2653177 h 2232248"/>
              <a:gd name="connsiteX0" fmla="*/ 2553922 w 3224808"/>
              <a:gd name="connsiteY0" fmla="*/ 2345344 h 2232248"/>
              <a:gd name="connsiteX1" fmla="*/ 2367901 w 3224808"/>
              <a:gd name="connsiteY1" fmla="*/ 2531365 h 2232248"/>
              <a:gd name="connsiteX2" fmla="*/ 2181880 w 3224808"/>
              <a:gd name="connsiteY2" fmla="*/ 2345344 h 2232248"/>
              <a:gd name="connsiteX3" fmla="*/ 2367901 w 3224808"/>
              <a:gd name="connsiteY3" fmla="*/ 2159323 h 2232248"/>
              <a:gd name="connsiteX4" fmla="*/ 2553922 w 3224808"/>
              <a:gd name="connsiteY4" fmla="*/ 2345344 h 2232248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56318"/>
              <a:gd name="connsiteX1" fmla="*/ 5659 w 43256"/>
              <a:gd name="connsiteY1" fmla="*/ 6766 h 56318"/>
              <a:gd name="connsiteX2" fmla="*/ 14041 w 43256"/>
              <a:gd name="connsiteY2" fmla="*/ 5061 h 56318"/>
              <a:gd name="connsiteX3" fmla="*/ 22492 w 43256"/>
              <a:gd name="connsiteY3" fmla="*/ 3291 h 56318"/>
              <a:gd name="connsiteX4" fmla="*/ 25785 w 43256"/>
              <a:gd name="connsiteY4" fmla="*/ 59 h 56318"/>
              <a:gd name="connsiteX5" fmla="*/ 29869 w 43256"/>
              <a:gd name="connsiteY5" fmla="*/ 2340 h 56318"/>
              <a:gd name="connsiteX6" fmla="*/ 35499 w 43256"/>
              <a:gd name="connsiteY6" fmla="*/ 549 h 56318"/>
              <a:gd name="connsiteX7" fmla="*/ 38354 w 43256"/>
              <a:gd name="connsiteY7" fmla="*/ 5435 h 56318"/>
              <a:gd name="connsiteX8" fmla="*/ 42018 w 43256"/>
              <a:gd name="connsiteY8" fmla="*/ 10177 h 56318"/>
              <a:gd name="connsiteX9" fmla="*/ 41854 w 43256"/>
              <a:gd name="connsiteY9" fmla="*/ 15319 h 56318"/>
              <a:gd name="connsiteX10" fmla="*/ 43052 w 43256"/>
              <a:gd name="connsiteY10" fmla="*/ 23181 h 56318"/>
              <a:gd name="connsiteX11" fmla="*/ 37440 w 43256"/>
              <a:gd name="connsiteY11" fmla="*/ 30063 h 56318"/>
              <a:gd name="connsiteX12" fmla="*/ 35431 w 43256"/>
              <a:gd name="connsiteY12" fmla="*/ 35960 h 56318"/>
              <a:gd name="connsiteX13" fmla="*/ 28591 w 43256"/>
              <a:gd name="connsiteY13" fmla="*/ 36674 h 56318"/>
              <a:gd name="connsiteX14" fmla="*/ 23703 w 43256"/>
              <a:gd name="connsiteY14" fmla="*/ 42965 h 56318"/>
              <a:gd name="connsiteX15" fmla="*/ 16516 w 43256"/>
              <a:gd name="connsiteY15" fmla="*/ 39125 h 56318"/>
              <a:gd name="connsiteX16" fmla="*/ 5840 w 43256"/>
              <a:gd name="connsiteY16" fmla="*/ 35331 h 56318"/>
              <a:gd name="connsiteX17" fmla="*/ 1146 w 43256"/>
              <a:gd name="connsiteY17" fmla="*/ 31109 h 56318"/>
              <a:gd name="connsiteX18" fmla="*/ 2149 w 43256"/>
              <a:gd name="connsiteY18" fmla="*/ 25410 h 56318"/>
              <a:gd name="connsiteX19" fmla="*/ 31 w 43256"/>
              <a:gd name="connsiteY19" fmla="*/ 19563 h 56318"/>
              <a:gd name="connsiteX20" fmla="*/ 3899 w 43256"/>
              <a:gd name="connsiteY20" fmla="*/ 14366 h 56318"/>
              <a:gd name="connsiteX21" fmla="*/ 3936 w 43256"/>
              <a:gd name="connsiteY21" fmla="*/ 14229 h 56318"/>
              <a:gd name="connsiteX0" fmla="*/ 2746057 w 3228988"/>
              <a:gd name="connsiteY0" fmla="*/ 2848072 h 2910079"/>
              <a:gd name="connsiteX1" fmla="*/ 2684050 w 3228988"/>
              <a:gd name="connsiteY1" fmla="*/ 2910079 h 2910079"/>
              <a:gd name="connsiteX2" fmla="*/ 2622043 w 3228988"/>
              <a:gd name="connsiteY2" fmla="*/ 2848072 h 2910079"/>
              <a:gd name="connsiteX3" fmla="*/ 2684050 w 3228988"/>
              <a:gd name="connsiteY3" fmla="*/ 2786065 h 2910079"/>
              <a:gd name="connsiteX4" fmla="*/ 2746057 w 3228988"/>
              <a:gd name="connsiteY4" fmla="*/ 2848072 h 2910079"/>
              <a:gd name="connsiteX0" fmla="*/ 2683801 w 3228988"/>
              <a:gd name="connsiteY0" fmla="*/ 2645891 h 2910079"/>
              <a:gd name="connsiteX1" fmla="*/ 2559787 w 3228988"/>
              <a:gd name="connsiteY1" fmla="*/ 2769905 h 2910079"/>
              <a:gd name="connsiteX2" fmla="*/ 2435773 w 3228988"/>
              <a:gd name="connsiteY2" fmla="*/ 2645891 h 2910079"/>
              <a:gd name="connsiteX3" fmla="*/ 2559787 w 3228988"/>
              <a:gd name="connsiteY3" fmla="*/ 2521877 h 2910079"/>
              <a:gd name="connsiteX4" fmla="*/ 2683801 w 3228988"/>
              <a:gd name="connsiteY4" fmla="*/ 2645891 h 2910079"/>
              <a:gd name="connsiteX0" fmla="*/ 2556609 w 3228988"/>
              <a:gd name="connsiteY0" fmla="*/ 2338058 h 2910079"/>
              <a:gd name="connsiteX1" fmla="*/ 2370588 w 3228988"/>
              <a:gd name="connsiteY1" fmla="*/ 2524079 h 2910079"/>
              <a:gd name="connsiteX2" fmla="*/ 2184567 w 3228988"/>
              <a:gd name="connsiteY2" fmla="*/ 2338058 h 2910079"/>
              <a:gd name="connsiteX3" fmla="*/ 2370588 w 3228988"/>
              <a:gd name="connsiteY3" fmla="*/ 2152037 h 2910079"/>
              <a:gd name="connsiteX4" fmla="*/ 2556609 w 3228988"/>
              <a:gd name="connsiteY4" fmla="*/ 2338058 h 2910079"/>
              <a:gd name="connsiteX0" fmla="*/ 4729 w 43256"/>
              <a:gd name="connsiteY0" fmla="*/ 26036 h 56318"/>
              <a:gd name="connsiteX1" fmla="*/ 2196 w 43256"/>
              <a:gd name="connsiteY1" fmla="*/ 25239 h 56318"/>
              <a:gd name="connsiteX2" fmla="*/ 6964 w 43256"/>
              <a:gd name="connsiteY2" fmla="*/ 34758 h 56318"/>
              <a:gd name="connsiteX3" fmla="*/ 5856 w 43256"/>
              <a:gd name="connsiteY3" fmla="*/ 35139 h 56318"/>
              <a:gd name="connsiteX4" fmla="*/ 16514 w 43256"/>
              <a:gd name="connsiteY4" fmla="*/ 38949 h 56318"/>
              <a:gd name="connsiteX5" fmla="*/ 15846 w 43256"/>
              <a:gd name="connsiteY5" fmla="*/ 37209 h 56318"/>
              <a:gd name="connsiteX6" fmla="*/ 34165 w 43256"/>
              <a:gd name="connsiteY6" fmla="*/ 22813 h 56318"/>
              <a:gd name="connsiteX7" fmla="*/ 37416 w 43256"/>
              <a:gd name="connsiteY7" fmla="*/ 29949 h 56318"/>
              <a:gd name="connsiteX8" fmla="*/ 41834 w 43256"/>
              <a:gd name="connsiteY8" fmla="*/ 15213 h 56318"/>
              <a:gd name="connsiteX9" fmla="*/ 40386 w 43256"/>
              <a:gd name="connsiteY9" fmla="*/ 17889 h 56318"/>
              <a:gd name="connsiteX10" fmla="*/ 38360 w 43256"/>
              <a:gd name="connsiteY10" fmla="*/ 5285 h 56318"/>
              <a:gd name="connsiteX11" fmla="*/ 38436 w 43256"/>
              <a:gd name="connsiteY11" fmla="*/ 6549 h 56318"/>
              <a:gd name="connsiteX12" fmla="*/ 29114 w 43256"/>
              <a:gd name="connsiteY12" fmla="*/ 3811 h 56318"/>
              <a:gd name="connsiteX13" fmla="*/ 29856 w 43256"/>
              <a:gd name="connsiteY13" fmla="*/ 2199 h 56318"/>
              <a:gd name="connsiteX14" fmla="*/ 22177 w 43256"/>
              <a:gd name="connsiteY14" fmla="*/ 4579 h 56318"/>
              <a:gd name="connsiteX15" fmla="*/ 22536 w 43256"/>
              <a:gd name="connsiteY15" fmla="*/ 3189 h 56318"/>
              <a:gd name="connsiteX16" fmla="*/ 14036 w 43256"/>
              <a:gd name="connsiteY16" fmla="*/ 5051 h 56318"/>
              <a:gd name="connsiteX17" fmla="*/ 15336 w 43256"/>
              <a:gd name="connsiteY17" fmla="*/ 6399 h 56318"/>
              <a:gd name="connsiteX18" fmla="*/ 4163 w 43256"/>
              <a:gd name="connsiteY18" fmla="*/ 15648 h 56318"/>
              <a:gd name="connsiteX19" fmla="*/ 3936 w 43256"/>
              <a:gd name="connsiteY19" fmla="*/ 14229 h 56318"/>
              <a:gd name="connsiteX0" fmla="*/ 3936 w 43256"/>
              <a:gd name="connsiteY0" fmla="*/ 14229 h 56318"/>
              <a:gd name="connsiteX1" fmla="*/ 5659 w 43256"/>
              <a:gd name="connsiteY1" fmla="*/ 6766 h 56318"/>
              <a:gd name="connsiteX2" fmla="*/ 14041 w 43256"/>
              <a:gd name="connsiteY2" fmla="*/ 5061 h 56318"/>
              <a:gd name="connsiteX3" fmla="*/ 22492 w 43256"/>
              <a:gd name="connsiteY3" fmla="*/ 3291 h 56318"/>
              <a:gd name="connsiteX4" fmla="*/ 25785 w 43256"/>
              <a:gd name="connsiteY4" fmla="*/ 59 h 56318"/>
              <a:gd name="connsiteX5" fmla="*/ 29869 w 43256"/>
              <a:gd name="connsiteY5" fmla="*/ 2340 h 56318"/>
              <a:gd name="connsiteX6" fmla="*/ 35499 w 43256"/>
              <a:gd name="connsiteY6" fmla="*/ 549 h 56318"/>
              <a:gd name="connsiteX7" fmla="*/ 38354 w 43256"/>
              <a:gd name="connsiteY7" fmla="*/ 5435 h 56318"/>
              <a:gd name="connsiteX8" fmla="*/ 42018 w 43256"/>
              <a:gd name="connsiteY8" fmla="*/ 10177 h 56318"/>
              <a:gd name="connsiteX9" fmla="*/ 41854 w 43256"/>
              <a:gd name="connsiteY9" fmla="*/ 15319 h 56318"/>
              <a:gd name="connsiteX10" fmla="*/ 43052 w 43256"/>
              <a:gd name="connsiteY10" fmla="*/ 23181 h 56318"/>
              <a:gd name="connsiteX11" fmla="*/ 37440 w 43256"/>
              <a:gd name="connsiteY11" fmla="*/ 30063 h 56318"/>
              <a:gd name="connsiteX12" fmla="*/ 35431 w 43256"/>
              <a:gd name="connsiteY12" fmla="*/ 35960 h 56318"/>
              <a:gd name="connsiteX13" fmla="*/ 28591 w 43256"/>
              <a:gd name="connsiteY13" fmla="*/ 36674 h 56318"/>
              <a:gd name="connsiteX14" fmla="*/ 23703 w 43256"/>
              <a:gd name="connsiteY14" fmla="*/ 42965 h 56318"/>
              <a:gd name="connsiteX15" fmla="*/ 16516 w 43256"/>
              <a:gd name="connsiteY15" fmla="*/ 39125 h 56318"/>
              <a:gd name="connsiteX16" fmla="*/ 5840 w 43256"/>
              <a:gd name="connsiteY16" fmla="*/ 35331 h 56318"/>
              <a:gd name="connsiteX17" fmla="*/ 1146 w 43256"/>
              <a:gd name="connsiteY17" fmla="*/ 31109 h 56318"/>
              <a:gd name="connsiteX18" fmla="*/ 2149 w 43256"/>
              <a:gd name="connsiteY18" fmla="*/ 25410 h 56318"/>
              <a:gd name="connsiteX19" fmla="*/ 31 w 43256"/>
              <a:gd name="connsiteY19" fmla="*/ 19563 h 56318"/>
              <a:gd name="connsiteX20" fmla="*/ 3899 w 43256"/>
              <a:gd name="connsiteY20" fmla="*/ 14366 h 56318"/>
              <a:gd name="connsiteX21" fmla="*/ 3936 w 43256"/>
              <a:gd name="connsiteY21" fmla="*/ 14229 h 56318"/>
              <a:gd name="connsiteX0" fmla="*/ 2746057 w 3228988"/>
              <a:gd name="connsiteY0" fmla="*/ 2848072 h 2910079"/>
              <a:gd name="connsiteX1" fmla="*/ 2684050 w 3228988"/>
              <a:gd name="connsiteY1" fmla="*/ 2910079 h 2910079"/>
              <a:gd name="connsiteX2" fmla="*/ 2622043 w 3228988"/>
              <a:gd name="connsiteY2" fmla="*/ 2848072 h 2910079"/>
              <a:gd name="connsiteX3" fmla="*/ 2684050 w 3228988"/>
              <a:gd name="connsiteY3" fmla="*/ 2786065 h 2910079"/>
              <a:gd name="connsiteX4" fmla="*/ 2746057 w 3228988"/>
              <a:gd name="connsiteY4" fmla="*/ 2848072 h 2910079"/>
              <a:gd name="connsiteX0" fmla="*/ 2683801 w 3228988"/>
              <a:gd name="connsiteY0" fmla="*/ 2645891 h 2910079"/>
              <a:gd name="connsiteX1" fmla="*/ 2559787 w 3228988"/>
              <a:gd name="connsiteY1" fmla="*/ 2769905 h 2910079"/>
              <a:gd name="connsiteX2" fmla="*/ 2435773 w 3228988"/>
              <a:gd name="connsiteY2" fmla="*/ 2645891 h 2910079"/>
              <a:gd name="connsiteX3" fmla="*/ 2559787 w 3228988"/>
              <a:gd name="connsiteY3" fmla="*/ 2521877 h 2910079"/>
              <a:gd name="connsiteX4" fmla="*/ 2683801 w 3228988"/>
              <a:gd name="connsiteY4" fmla="*/ 2645891 h 2910079"/>
              <a:gd name="connsiteX0" fmla="*/ 2556609 w 3228988"/>
              <a:gd name="connsiteY0" fmla="*/ 2338058 h 2910079"/>
              <a:gd name="connsiteX1" fmla="*/ 2370588 w 3228988"/>
              <a:gd name="connsiteY1" fmla="*/ 2524079 h 2910079"/>
              <a:gd name="connsiteX2" fmla="*/ 2184567 w 3228988"/>
              <a:gd name="connsiteY2" fmla="*/ 2338058 h 2910079"/>
              <a:gd name="connsiteX3" fmla="*/ 2370588 w 3228988"/>
              <a:gd name="connsiteY3" fmla="*/ 2152037 h 2910079"/>
              <a:gd name="connsiteX4" fmla="*/ 2556609 w 3228988"/>
              <a:gd name="connsiteY4" fmla="*/ 2338058 h 2910079"/>
              <a:gd name="connsiteX0" fmla="*/ 4729 w 43256"/>
              <a:gd name="connsiteY0" fmla="*/ 26036 h 56318"/>
              <a:gd name="connsiteX1" fmla="*/ 2196 w 43256"/>
              <a:gd name="connsiteY1" fmla="*/ 25239 h 56318"/>
              <a:gd name="connsiteX2" fmla="*/ 6964 w 43256"/>
              <a:gd name="connsiteY2" fmla="*/ 34758 h 56318"/>
              <a:gd name="connsiteX3" fmla="*/ 5856 w 43256"/>
              <a:gd name="connsiteY3" fmla="*/ 35139 h 56318"/>
              <a:gd name="connsiteX4" fmla="*/ 16514 w 43256"/>
              <a:gd name="connsiteY4" fmla="*/ 38949 h 56318"/>
              <a:gd name="connsiteX5" fmla="*/ 15846 w 43256"/>
              <a:gd name="connsiteY5" fmla="*/ 37209 h 56318"/>
              <a:gd name="connsiteX6" fmla="*/ 34384 w 43256"/>
              <a:gd name="connsiteY6" fmla="*/ 22813 h 56318"/>
              <a:gd name="connsiteX7" fmla="*/ 37416 w 43256"/>
              <a:gd name="connsiteY7" fmla="*/ 29949 h 56318"/>
              <a:gd name="connsiteX8" fmla="*/ 41834 w 43256"/>
              <a:gd name="connsiteY8" fmla="*/ 15213 h 56318"/>
              <a:gd name="connsiteX9" fmla="*/ 40386 w 43256"/>
              <a:gd name="connsiteY9" fmla="*/ 17889 h 56318"/>
              <a:gd name="connsiteX10" fmla="*/ 38360 w 43256"/>
              <a:gd name="connsiteY10" fmla="*/ 5285 h 56318"/>
              <a:gd name="connsiteX11" fmla="*/ 38436 w 43256"/>
              <a:gd name="connsiteY11" fmla="*/ 6549 h 56318"/>
              <a:gd name="connsiteX12" fmla="*/ 29114 w 43256"/>
              <a:gd name="connsiteY12" fmla="*/ 3811 h 56318"/>
              <a:gd name="connsiteX13" fmla="*/ 29856 w 43256"/>
              <a:gd name="connsiteY13" fmla="*/ 2199 h 56318"/>
              <a:gd name="connsiteX14" fmla="*/ 22177 w 43256"/>
              <a:gd name="connsiteY14" fmla="*/ 4579 h 56318"/>
              <a:gd name="connsiteX15" fmla="*/ 22536 w 43256"/>
              <a:gd name="connsiteY15" fmla="*/ 3189 h 56318"/>
              <a:gd name="connsiteX16" fmla="*/ 14036 w 43256"/>
              <a:gd name="connsiteY16" fmla="*/ 5051 h 56318"/>
              <a:gd name="connsiteX17" fmla="*/ 15336 w 43256"/>
              <a:gd name="connsiteY17" fmla="*/ 6399 h 56318"/>
              <a:gd name="connsiteX18" fmla="*/ 4163 w 43256"/>
              <a:gd name="connsiteY18" fmla="*/ 15648 h 56318"/>
              <a:gd name="connsiteX19" fmla="*/ 3936 w 43256"/>
              <a:gd name="connsiteY19" fmla="*/ 14229 h 56318"/>
              <a:gd name="connsiteX0" fmla="*/ 3936 w 43256"/>
              <a:gd name="connsiteY0" fmla="*/ 14229 h 56318"/>
              <a:gd name="connsiteX1" fmla="*/ 5659 w 43256"/>
              <a:gd name="connsiteY1" fmla="*/ 6766 h 56318"/>
              <a:gd name="connsiteX2" fmla="*/ 14041 w 43256"/>
              <a:gd name="connsiteY2" fmla="*/ 5061 h 56318"/>
              <a:gd name="connsiteX3" fmla="*/ 22492 w 43256"/>
              <a:gd name="connsiteY3" fmla="*/ 3291 h 56318"/>
              <a:gd name="connsiteX4" fmla="*/ 25785 w 43256"/>
              <a:gd name="connsiteY4" fmla="*/ 59 h 56318"/>
              <a:gd name="connsiteX5" fmla="*/ 29869 w 43256"/>
              <a:gd name="connsiteY5" fmla="*/ 2340 h 56318"/>
              <a:gd name="connsiteX6" fmla="*/ 35499 w 43256"/>
              <a:gd name="connsiteY6" fmla="*/ 549 h 56318"/>
              <a:gd name="connsiteX7" fmla="*/ 38354 w 43256"/>
              <a:gd name="connsiteY7" fmla="*/ 5435 h 56318"/>
              <a:gd name="connsiteX8" fmla="*/ 42018 w 43256"/>
              <a:gd name="connsiteY8" fmla="*/ 10177 h 56318"/>
              <a:gd name="connsiteX9" fmla="*/ 41854 w 43256"/>
              <a:gd name="connsiteY9" fmla="*/ 15319 h 56318"/>
              <a:gd name="connsiteX10" fmla="*/ 43052 w 43256"/>
              <a:gd name="connsiteY10" fmla="*/ 23181 h 56318"/>
              <a:gd name="connsiteX11" fmla="*/ 37440 w 43256"/>
              <a:gd name="connsiteY11" fmla="*/ 30063 h 56318"/>
              <a:gd name="connsiteX12" fmla="*/ 35431 w 43256"/>
              <a:gd name="connsiteY12" fmla="*/ 35960 h 56318"/>
              <a:gd name="connsiteX13" fmla="*/ 28591 w 43256"/>
              <a:gd name="connsiteY13" fmla="*/ 36674 h 56318"/>
              <a:gd name="connsiteX14" fmla="*/ 23703 w 43256"/>
              <a:gd name="connsiteY14" fmla="*/ 42965 h 56318"/>
              <a:gd name="connsiteX15" fmla="*/ 16516 w 43256"/>
              <a:gd name="connsiteY15" fmla="*/ 39125 h 56318"/>
              <a:gd name="connsiteX16" fmla="*/ 5840 w 43256"/>
              <a:gd name="connsiteY16" fmla="*/ 35331 h 56318"/>
              <a:gd name="connsiteX17" fmla="*/ 1146 w 43256"/>
              <a:gd name="connsiteY17" fmla="*/ 31109 h 56318"/>
              <a:gd name="connsiteX18" fmla="*/ 2149 w 43256"/>
              <a:gd name="connsiteY18" fmla="*/ 25410 h 56318"/>
              <a:gd name="connsiteX19" fmla="*/ 31 w 43256"/>
              <a:gd name="connsiteY19" fmla="*/ 19563 h 56318"/>
              <a:gd name="connsiteX20" fmla="*/ 3899 w 43256"/>
              <a:gd name="connsiteY20" fmla="*/ 14366 h 56318"/>
              <a:gd name="connsiteX21" fmla="*/ 3936 w 43256"/>
              <a:gd name="connsiteY21" fmla="*/ 14229 h 56318"/>
              <a:gd name="connsiteX0" fmla="*/ 2746057 w 3228988"/>
              <a:gd name="connsiteY0" fmla="*/ 2848072 h 2910079"/>
              <a:gd name="connsiteX1" fmla="*/ 2684050 w 3228988"/>
              <a:gd name="connsiteY1" fmla="*/ 2910079 h 2910079"/>
              <a:gd name="connsiteX2" fmla="*/ 2622043 w 3228988"/>
              <a:gd name="connsiteY2" fmla="*/ 2848072 h 2910079"/>
              <a:gd name="connsiteX3" fmla="*/ 2684050 w 3228988"/>
              <a:gd name="connsiteY3" fmla="*/ 2786065 h 2910079"/>
              <a:gd name="connsiteX4" fmla="*/ 2746057 w 3228988"/>
              <a:gd name="connsiteY4" fmla="*/ 2848072 h 2910079"/>
              <a:gd name="connsiteX0" fmla="*/ 2683801 w 3228988"/>
              <a:gd name="connsiteY0" fmla="*/ 2645891 h 2910079"/>
              <a:gd name="connsiteX1" fmla="*/ 2559787 w 3228988"/>
              <a:gd name="connsiteY1" fmla="*/ 2769905 h 2910079"/>
              <a:gd name="connsiteX2" fmla="*/ 2435773 w 3228988"/>
              <a:gd name="connsiteY2" fmla="*/ 2645891 h 2910079"/>
              <a:gd name="connsiteX3" fmla="*/ 2559787 w 3228988"/>
              <a:gd name="connsiteY3" fmla="*/ 2521877 h 2910079"/>
              <a:gd name="connsiteX4" fmla="*/ 2683801 w 3228988"/>
              <a:gd name="connsiteY4" fmla="*/ 2645891 h 2910079"/>
              <a:gd name="connsiteX0" fmla="*/ 2556609 w 3228988"/>
              <a:gd name="connsiteY0" fmla="*/ 2338058 h 2910079"/>
              <a:gd name="connsiteX1" fmla="*/ 2370588 w 3228988"/>
              <a:gd name="connsiteY1" fmla="*/ 2524079 h 2910079"/>
              <a:gd name="connsiteX2" fmla="*/ 2184567 w 3228988"/>
              <a:gd name="connsiteY2" fmla="*/ 2338058 h 2910079"/>
              <a:gd name="connsiteX3" fmla="*/ 2370588 w 3228988"/>
              <a:gd name="connsiteY3" fmla="*/ 2152037 h 2910079"/>
              <a:gd name="connsiteX4" fmla="*/ 2556609 w 3228988"/>
              <a:gd name="connsiteY4" fmla="*/ 2338058 h 2910079"/>
              <a:gd name="connsiteX0" fmla="*/ 4729 w 43256"/>
              <a:gd name="connsiteY0" fmla="*/ 26036 h 56318"/>
              <a:gd name="connsiteX1" fmla="*/ 2196 w 43256"/>
              <a:gd name="connsiteY1" fmla="*/ 25239 h 56318"/>
              <a:gd name="connsiteX2" fmla="*/ 6964 w 43256"/>
              <a:gd name="connsiteY2" fmla="*/ 34758 h 56318"/>
              <a:gd name="connsiteX3" fmla="*/ 5856 w 43256"/>
              <a:gd name="connsiteY3" fmla="*/ 35139 h 56318"/>
              <a:gd name="connsiteX4" fmla="*/ 16514 w 43256"/>
              <a:gd name="connsiteY4" fmla="*/ 38949 h 56318"/>
              <a:gd name="connsiteX5" fmla="*/ 15846 w 43256"/>
              <a:gd name="connsiteY5" fmla="*/ 37209 h 56318"/>
              <a:gd name="connsiteX6" fmla="*/ 41834 w 43256"/>
              <a:gd name="connsiteY6" fmla="*/ 15213 h 56318"/>
              <a:gd name="connsiteX7" fmla="*/ 40386 w 43256"/>
              <a:gd name="connsiteY7" fmla="*/ 17889 h 56318"/>
              <a:gd name="connsiteX8" fmla="*/ 38360 w 43256"/>
              <a:gd name="connsiteY8" fmla="*/ 5285 h 56318"/>
              <a:gd name="connsiteX9" fmla="*/ 38436 w 43256"/>
              <a:gd name="connsiteY9" fmla="*/ 6549 h 56318"/>
              <a:gd name="connsiteX10" fmla="*/ 29114 w 43256"/>
              <a:gd name="connsiteY10" fmla="*/ 3811 h 56318"/>
              <a:gd name="connsiteX11" fmla="*/ 29856 w 43256"/>
              <a:gd name="connsiteY11" fmla="*/ 2199 h 56318"/>
              <a:gd name="connsiteX12" fmla="*/ 22177 w 43256"/>
              <a:gd name="connsiteY12" fmla="*/ 4579 h 56318"/>
              <a:gd name="connsiteX13" fmla="*/ 22536 w 43256"/>
              <a:gd name="connsiteY13" fmla="*/ 3189 h 56318"/>
              <a:gd name="connsiteX14" fmla="*/ 14036 w 43256"/>
              <a:gd name="connsiteY14" fmla="*/ 5051 h 56318"/>
              <a:gd name="connsiteX15" fmla="*/ 15336 w 43256"/>
              <a:gd name="connsiteY15" fmla="*/ 6399 h 56318"/>
              <a:gd name="connsiteX16" fmla="*/ 4163 w 43256"/>
              <a:gd name="connsiteY16" fmla="*/ 15648 h 56318"/>
              <a:gd name="connsiteX17" fmla="*/ 3936 w 43256"/>
              <a:gd name="connsiteY17" fmla="*/ 14229 h 56318"/>
              <a:gd name="connsiteX0" fmla="*/ 3936 w 43256"/>
              <a:gd name="connsiteY0" fmla="*/ 14229 h 56318"/>
              <a:gd name="connsiteX1" fmla="*/ 5659 w 43256"/>
              <a:gd name="connsiteY1" fmla="*/ 6766 h 56318"/>
              <a:gd name="connsiteX2" fmla="*/ 14041 w 43256"/>
              <a:gd name="connsiteY2" fmla="*/ 5061 h 56318"/>
              <a:gd name="connsiteX3" fmla="*/ 22492 w 43256"/>
              <a:gd name="connsiteY3" fmla="*/ 3291 h 56318"/>
              <a:gd name="connsiteX4" fmla="*/ 25785 w 43256"/>
              <a:gd name="connsiteY4" fmla="*/ 59 h 56318"/>
              <a:gd name="connsiteX5" fmla="*/ 29869 w 43256"/>
              <a:gd name="connsiteY5" fmla="*/ 2340 h 56318"/>
              <a:gd name="connsiteX6" fmla="*/ 35499 w 43256"/>
              <a:gd name="connsiteY6" fmla="*/ 549 h 56318"/>
              <a:gd name="connsiteX7" fmla="*/ 38354 w 43256"/>
              <a:gd name="connsiteY7" fmla="*/ 5435 h 56318"/>
              <a:gd name="connsiteX8" fmla="*/ 42018 w 43256"/>
              <a:gd name="connsiteY8" fmla="*/ 10177 h 56318"/>
              <a:gd name="connsiteX9" fmla="*/ 41854 w 43256"/>
              <a:gd name="connsiteY9" fmla="*/ 15319 h 56318"/>
              <a:gd name="connsiteX10" fmla="*/ 43052 w 43256"/>
              <a:gd name="connsiteY10" fmla="*/ 23181 h 56318"/>
              <a:gd name="connsiteX11" fmla="*/ 37440 w 43256"/>
              <a:gd name="connsiteY11" fmla="*/ 30063 h 56318"/>
              <a:gd name="connsiteX12" fmla="*/ 35431 w 43256"/>
              <a:gd name="connsiteY12" fmla="*/ 35960 h 56318"/>
              <a:gd name="connsiteX13" fmla="*/ 28591 w 43256"/>
              <a:gd name="connsiteY13" fmla="*/ 36674 h 56318"/>
              <a:gd name="connsiteX14" fmla="*/ 23703 w 43256"/>
              <a:gd name="connsiteY14" fmla="*/ 42965 h 56318"/>
              <a:gd name="connsiteX15" fmla="*/ 16516 w 43256"/>
              <a:gd name="connsiteY15" fmla="*/ 39125 h 56318"/>
              <a:gd name="connsiteX16" fmla="*/ 5840 w 43256"/>
              <a:gd name="connsiteY16" fmla="*/ 35331 h 56318"/>
              <a:gd name="connsiteX17" fmla="*/ 1146 w 43256"/>
              <a:gd name="connsiteY17" fmla="*/ 31109 h 56318"/>
              <a:gd name="connsiteX18" fmla="*/ 2149 w 43256"/>
              <a:gd name="connsiteY18" fmla="*/ 25410 h 56318"/>
              <a:gd name="connsiteX19" fmla="*/ 31 w 43256"/>
              <a:gd name="connsiteY19" fmla="*/ 19563 h 56318"/>
              <a:gd name="connsiteX20" fmla="*/ 3899 w 43256"/>
              <a:gd name="connsiteY20" fmla="*/ 14366 h 56318"/>
              <a:gd name="connsiteX21" fmla="*/ 3936 w 43256"/>
              <a:gd name="connsiteY21" fmla="*/ 14229 h 56318"/>
              <a:gd name="connsiteX0" fmla="*/ 2746057 w 3228988"/>
              <a:gd name="connsiteY0" fmla="*/ 2848072 h 2910079"/>
              <a:gd name="connsiteX1" fmla="*/ 2684050 w 3228988"/>
              <a:gd name="connsiteY1" fmla="*/ 2910079 h 2910079"/>
              <a:gd name="connsiteX2" fmla="*/ 2622043 w 3228988"/>
              <a:gd name="connsiteY2" fmla="*/ 2848072 h 2910079"/>
              <a:gd name="connsiteX3" fmla="*/ 2684050 w 3228988"/>
              <a:gd name="connsiteY3" fmla="*/ 2786065 h 2910079"/>
              <a:gd name="connsiteX4" fmla="*/ 2746057 w 3228988"/>
              <a:gd name="connsiteY4" fmla="*/ 2848072 h 2910079"/>
              <a:gd name="connsiteX0" fmla="*/ 2683801 w 3228988"/>
              <a:gd name="connsiteY0" fmla="*/ 2645891 h 2910079"/>
              <a:gd name="connsiteX1" fmla="*/ 2559787 w 3228988"/>
              <a:gd name="connsiteY1" fmla="*/ 2769905 h 2910079"/>
              <a:gd name="connsiteX2" fmla="*/ 2435773 w 3228988"/>
              <a:gd name="connsiteY2" fmla="*/ 2645891 h 2910079"/>
              <a:gd name="connsiteX3" fmla="*/ 2559787 w 3228988"/>
              <a:gd name="connsiteY3" fmla="*/ 2521877 h 2910079"/>
              <a:gd name="connsiteX4" fmla="*/ 2683801 w 3228988"/>
              <a:gd name="connsiteY4" fmla="*/ 2645891 h 2910079"/>
              <a:gd name="connsiteX0" fmla="*/ 2556609 w 3228988"/>
              <a:gd name="connsiteY0" fmla="*/ 2338058 h 2910079"/>
              <a:gd name="connsiteX1" fmla="*/ 2370588 w 3228988"/>
              <a:gd name="connsiteY1" fmla="*/ 2524079 h 2910079"/>
              <a:gd name="connsiteX2" fmla="*/ 2184567 w 3228988"/>
              <a:gd name="connsiteY2" fmla="*/ 2338058 h 2910079"/>
              <a:gd name="connsiteX3" fmla="*/ 2370588 w 3228988"/>
              <a:gd name="connsiteY3" fmla="*/ 2152037 h 2910079"/>
              <a:gd name="connsiteX4" fmla="*/ 2556609 w 3228988"/>
              <a:gd name="connsiteY4" fmla="*/ 2338058 h 2910079"/>
              <a:gd name="connsiteX0" fmla="*/ 6964 w 43256"/>
              <a:gd name="connsiteY0" fmla="*/ 34758 h 56318"/>
              <a:gd name="connsiteX1" fmla="*/ 5856 w 43256"/>
              <a:gd name="connsiteY1" fmla="*/ 35139 h 56318"/>
              <a:gd name="connsiteX2" fmla="*/ 16514 w 43256"/>
              <a:gd name="connsiteY2" fmla="*/ 38949 h 56318"/>
              <a:gd name="connsiteX3" fmla="*/ 15846 w 43256"/>
              <a:gd name="connsiteY3" fmla="*/ 37209 h 56318"/>
              <a:gd name="connsiteX4" fmla="*/ 41834 w 43256"/>
              <a:gd name="connsiteY4" fmla="*/ 15213 h 56318"/>
              <a:gd name="connsiteX5" fmla="*/ 40386 w 43256"/>
              <a:gd name="connsiteY5" fmla="*/ 17889 h 56318"/>
              <a:gd name="connsiteX6" fmla="*/ 38360 w 43256"/>
              <a:gd name="connsiteY6" fmla="*/ 5285 h 56318"/>
              <a:gd name="connsiteX7" fmla="*/ 38436 w 43256"/>
              <a:gd name="connsiteY7" fmla="*/ 6549 h 56318"/>
              <a:gd name="connsiteX8" fmla="*/ 29114 w 43256"/>
              <a:gd name="connsiteY8" fmla="*/ 3811 h 56318"/>
              <a:gd name="connsiteX9" fmla="*/ 29856 w 43256"/>
              <a:gd name="connsiteY9" fmla="*/ 2199 h 56318"/>
              <a:gd name="connsiteX10" fmla="*/ 22177 w 43256"/>
              <a:gd name="connsiteY10" fmla="*/ 4579 h 56318"/>
              <a:gd name="connsiteX11" fmla="*/ 22536 w 43256"/>
              <a:gd name="connsiteY11" fmla="*/ 3189 h 56318"/>
              <a:gd name="connsiteX12" fmla="*/ 14036 w 43256"/>
              <a:gd name="connsiteY12" fmla="*/ 5051 h 56318"/>
              <a:gd name="connsiteX13" fmla="*/ 15336 w 43256"/>
              <a:gd name="connsiteY13" fmla="*/ 6399 h 56318"/>
              <a:gd name="connsiteX14" fmla="*/ 4163 w 43256"/>
              <a:gd name="connsiteY14" fmla="*/ 15648 h 56318"/>
              <a:gd name="connsiteX15" fmla="*/ 3936 w 43256"/>
              <a:gd name="connsiteY15" fmla="*/ 14229 h 56318"/>
              <a:gd name="connsiteX0" fmla="*/ 3936 w 43256"/>
              <a:gd name="connsiteY0" fmla="*/ 14229 h 56318"/>
              <a:gd name="connsiteX1" fmla="*/ 5659 w 43256"/>
              <a:gd name="connsiteY1" fmla="*/ 6766 h 56318"/>
              <a:gd name="connsiteX2" fmla="*/ 14041 w 43256"/>
              <a:gd name="connsiteY2" fmla="*/ 5061 h 56318"/>
              <a:gd name="connsiteX3" fmla="*/ 22492 w 43256"/>
              <a:gd name="connsiteY3" fmla="*/ 3291 h 56318"/>
              <a:gd name="connsiteX4" fmla="*/ 25785 w 43256"/>
              <a:gd name="connsiteY4" fmla="*/ 59 h 56318"/>
              <a:gd name="connsiteX5" fmla="*/ 29869 w 43256"/>
              <a:gd name="connsiteY5" fmla="*/ 2340 h 56318"/>
              <a:gd name="connsiteX6" fmla="*/ 35499 w 43256"/>
              <a:gd name="connsiteY6" fmla="*/ 549 h 56318"/>
              <a:gd name="connsiteX7" fmla="*/ 38354 w 43256"/>
              <a:gd name="connsiteY7" fmla="*/ 5435 h 56318"/>
              <a:gd name="connsiteX8" fmla="*/ 42018 w 43256"/>
              <a:gd name="connsiteY8" fmla="*/ 10177 h 56318"/>
              <a:gd name="connsiteX9" fmla="*/ 41854 w 43256"/>
              <a:gd name="connsiteY9" fmla="*/ 15319 h 56318"/>
              <a:gd name="connsiteX10" fmla="*/ 43052 w 43256"/>
              <a:gd name="connsiteY10" fmla="*/ 23181 h 56318"/>
              <a:gd name="connsiteX11" fmla="*/ 37440 w 43256"/>
              <a:gd name="connsiteY11" fmla="*/ 30063 h 56318"/>
              <a:gd name="connsiteX12" fmla="*/ 35431 w 43256"/>
              <a:gd name="connsiteY12" fmla="*/ 35960 h 56318"/>
              <a:gd name="connsiteX13" fmla="*/ 28591 w 43256"/>
              <a:gd name="connsiteY13" fmla="*/ 36674 h 56318"/>
              <a:gd name="connsiteX14" fmla="*/ 23703 w 43256"/>
              <a:gd name="connsiteY14" fmla="*/ 42965 h 56318"/>
              <a:gd name="connsiteX15" fmla="*/ 16516 w 43256"/>
              <a:gd name="connsiteY15" fmla="*/ 39125 h 56318"/>
              <a:gd name="connsiteX16" fmla="*/ 5840 w 43256"/>
              <a:gd name="connsiteY16" fmla="*/ 35331 h 56318"/>
              <a:gd name="connsiteX17" fmla="*/ 1146 w 43256"/>
              <a:gd name="connsiteY17" fmla="*/ 31109 h 56318"/>
              <a:gd name="connsiteX18" fmla="*/ 2149 w 43256"/>
              <a:gd name="connsiteY18" fmla="*/ 25410 h 56318"/>
              <a:gd name="connsiteX19" fmla="*/ 31 w 43256"/>
              <a:gd name="connsiteY19" fmla="*/ 19563 h 56318"/>
              <a:gd name="connsiteX20" fmla="*/ 3899 w 43256"/>
              <a:gd name="connsiteY20" fmla="*/ 14366 h 56318"/>
              <a:gd name="connsiteX21" fmla="*/ 3936 w 43256"/>
              <a:gd name="connsiteY21" fmla="*/ 14229 h 56318"/>
              <a:gd name="connsiteX0" fmla="*/ 2746057 w 3228988"/>
              <a:gd name="connsiteY0" fmla="*/ 2848072 h 2910079"/>
              <a:gd name="connsiteX1" fmla="*/ 2684050 w 3228988"/>
              <a:gd name="connsiteY1" fmla="*/ 2910079 h 2910079"/>
              <a:gd name="connsiteX2" fmla="*/ 2622043 w 3228988"/>
              <a:gd name="connsiteY2" fmla="*/ 2848072 h 2910079"/>
              <a:gd name="connsiteX3" fmla="*/ 2684050 w 3228988"/>
              <a:gd name="connsiteY3" fmla="*/ 2786065 h 2910079"/>
              <a:gd name="connsiteX4" fmla="*/ 2746057 w 3228988"/>
              <a:gd name="connsiteY4" fmla="*/ 2848072 h 2910079"/>
              <a:gd name="connsiteX0" fmla="*/ 2683801 w 3228988"/>
              <a:gd name="connsiteY0" fmla="*/ 2645891 h 2910079"/>
              <a:gd name="connsiteX1" fmla="*/ 2559787 w 3228988"/>
              <a:gd name="connsiteY1" fmla="*/ 2769905 h 2910079"/>
              <a:gd name="connsiteX2" fmla="*/ 2435773 w 3228988"/>
              <a:gd name="connsiteY2" fmla="*/ 2645891 h 2910079"/>
              <a:gd name="connsiteX3" fmla="*/ 2559787 w 3228988"/>
              <a:gd name="connsiteY3" fmla="*/ 2521877 h 2910079"/>
              <a:gd name="connsiteX4" fmla="*/ 2683801 w 3228988"/>
              <a:gd name="connsiteY4" fmla="*/ 2645891 h 2910079"/>
              <a:gd name="connsiteX0" fmla="*/ 2556609 w 3228988"/>
              <a:gd name="connsiteY0" fmla="*/ 2338058 h 2910079"/>
              <a:gd name="connsiteX1" fmla="*/ 2370588 w 3228988"/>
              <a:gd name="connsiteY1" fmla="*/ 2524079 h 2910079"/>
              <a:gd name="connsiteX2" fmla="*/ 2184567 w 3228988"/>
              <a:gd name="connsiteY2" fmla="*/ 2338058 h 2910079"/>
              <a:gd name="connsiteX3" fmla="*/ 2370588 w 3228988"/>
              <a:gd name="connsiteY3" fmla="*/ 2152037 h 2910079"/>
              <a:gd name="connsiteX4" fmla="*/ 2556609 w 3228988"/>
              <a:gd name="connsiteY4" fmla="*/ 2338058 h 2910079"/>
              <a:gd name="connsiteX0" fmla="*/ 6964 w 43256"/>
              <a:gd name="connsiteY0" fmla="*/ 34758 h 56318"/>
              <a:gd name="connsiteX1" fmla="*/ 5856 w 43256"/>
              <a:gd name="connsiteY1" fmla="*/ 35139 h 56318"/>
              <a:gd name="connsiteX2" fmla="*/ 16514 w 43256"/>
              <a:gd name="connsiteY2" fmla="*/ 38949 h 56318"/>
              <a:gd name="connsiteX3" fmla="*/ 15846 w 43256"/>
              <a:gd name="connsiteY3" fmla="*/ 37209 h 56318"/>
              <a:gd name="connsiteX4" fmla="*/ 38360 w 43256"/>
              <a:gd name="connsiteY4" fmla="*/ 5285 h 56318"/>
              <a:gd name="connsiteX5" fmla="*/ 38436 w 43256"/>
              <a:gd name="connsiteY5" fmla="*/ 6549 h 56318"/>
              <a:gd name="connsiteX6" fmla="*/ 29114 w 43256"/>
              <a:gd name="connsiteY6" fmla="*/ 3811 h 56318"/>
              <a:gd name="connsiteX7" fmla="*/ 29856 w 43256"/>
              <a:gd name="connsiteY7" fmla="*/ 2199 h 56318"/>
              <a:gd name="connsiteX8" fmla="*/ 22177 w 43256"/>
              <a:gd name="connsiteY8" fmla="*/ 4579 h 56318"/>
              <a:gd name="connsiteX9" fmla="*/ 22536 w 43256"/>
              <a:gd name="connsiteY9" fmla="*/ 3189 h 56318"/>
              <a:gd name="connsiteX10" fmla="*/ 14036 w 43256"/>
              <a:gd name="connsiteY10" fmla="*/ 5051 h 56318"/>
              <a:gd name="connsiteX11" fmla="*/ 15336 w 43256"/>
              <a:gd name="connsiteY11" fmla="*/ 6399 h 56318"/>
              <a:gd name="connsiteX12" fmla="*/ 4163 w 43256"/>
              <a:gd name="connsiteY12" fmla="*/ 15648 h 56318"/>
              <a:gd name="connsiteX13" fmla="*/ 3936 w 43256"/>
              <a:gd name="connsiteY13" fmla="*/ 14229 h 56318"/>
              <a:gd name="connsiteX0" fmla="*/ 3936 w 43256"/>
              <a:gd name="connsiteY0" fmla="*/ 14229 h 56318"/>
              <a:gd name="connsiteX1" fmla="*/ 5659 w 43256"/>
              <a:gd name="connsiteY1" fmla="*/ 6766 h 56318"/>
              <a:gd name="connsiteX2" fmla="*/ 14041 w 43256"/>
              <a:gd name="connsiteY2" fmla="*/ 5061 h 56318"/>
              <a:gd name="connsiteX3" fmla="*/ 22492 w 43256"/>
              <a:gd name="connsiteY3" fmla="*/ 3291 h 56318"/>
              <a:gd name="connsiteX4" fmla="*/ 25785 w 43256"/>
              <a:gd name="connsiteY4" fmla="*/ 59 h 56318"/>
              <a:gd name="connsiteX5" fmla="*/ 29869 w 43256"/>
              <a:gd name="connsiteY5" fmla="*/ 2340 h 56318"/>
              <a:gd name="connsiteX6" fmla="*/ 35499 w 43256"/>
              <a:gd name="connsiteY6" fmla="*/ 549 h 56318"/>
              <a:gd name="connsiteX7" fmla="*/ 38354 w 43256"/>
              <a:gd name="connsiteY7" fmla="*/ 5435 h 56318"/>
              <a:gd name="connsiteX8" fmla="*/ 42018 w 43256"/>
              <a:gd name="connsiteY8" fmla="*/ 10177 h 56318"/>
              <a:gd name="connsiteX9" fmla="*/ 41854 w 43256"/>
              <a:gd name="connsiteY9" fmla="*/ 15319 h 56318"/>
              <a:gd name="connsiteX10" fmla="*/ 43052 w 43256"/>
              <a:gd name="connsiteY10" fmla="*/ 23181 h 56318"/>
              <a:gd name="connsiteX11" fmla="*/ 37440 w 43256"/>
              <a:gd name="connsiteY11" fmla="*/ 30063 h 56318"/>
              <a:gd name="connsiteX12" fmla="*/ 35431 w 43256"/>
              <a:gd name="connsiteY12" fmla="*/ 35960 h 56318"/>
              <a:gd name="connsiteX13" fmla="*/ 28591 w 43256"/>
              <a:gd name="connsiteY13" fmla="*/ 36674 h 56318"/>
              <a:gd name="connsiteX14" fmla="*/ 23703 w 43256"/>
              <a:gd name="connsiteY14" fmla="*/ 42965 h 56318"/>
              <a:gd name="connsiteX15" fmla="*/ 16516 w 43256"/>
              <a:gd name="connsiteY15" fmla="*/ 39125 h 56318"/>
              <a:gd name="connsiteX16" fmla="*/ 5840 w 43256"/>
              <a:gd name="connsiteY16" fmla="*/ 35331 h 56318"/>
              <a:gd name="connsiteX17" fmla="*/ 1146 w 43256"/>
              <a:gd name="connsiteY17" fmla="*/ 31109 h 56318"/>
              <a:gd name="connsiteX18" fmla="*/ 2149 w 43256"/>
              <a:gd name="connsiteY18" fmla="*/ 25410 h 56318"/>
              <a:gd name="connsiteX19" fmla="*/ 31 w 43256"/>
              <a:gd name="connsiteY19" fmla="*/ 19563 h 56318"/>
              <a:gd name="connsiteX20" fmla="*/ 3899 w 43256"/>
              <a:gd name="connsiteY20" fmla="*/ 14366 h 56318"/>
              <a:gd name="connsiteX21" fmla="*/ 3936 w 43256"/>
              <a:gd name="connsiteY21" fmla="*/ 14229 h 56318"/>
              <a:gd name="connsiteX0" fmla="*/ 2746057 w 3228988"/>
              <a:gd name="connsiteY0" fmla="*/ 2848072 h 2910079"/>
              <a:gd name="connsiteX1" fmla="*/ 2684050 w 3228988"/>
              <a:gd name="connsiteY1" fmla="*/ 2910079 h 2910079"/>
              <a:gd name="connsiteX2" fmla="*/ 2622043 w 3228988"/>
              <a:gd name="connsiteY2" fmla="*/ 2848072 h 2910079"/>
              <a:gd name="connsiteX3" fmla="*/ 2684050 w 3228988"/>
              <a:gd name="connsiteY3" fmla="*/ 2786065 h 2910079"/>
              <a:gd name="connsiteX4" fmla="*/ 2746057 w 3228988"/>
              <a:gd name="connsiteY4" fmla="*/ 2848072 h 2910079"/>
              <a:gd name="connsiteX0" fmla="*/ 2683801 w 3228988"/>
              <a:gd name="connsiteY0" fmla="*/ 2645891 h 2910079"/>
              <a:gd name="connsiteX1" fmla="*/ 2559787 w 3228988"/>
              <a:gd name="connsiteY1" fmla="*/ 2769905 h 2910079"/>
              <a:gd name="connsiteX2" fmla="*/ 2435773 w 3228988"/>
              <a:gd name="connsiteY2" fmla="*/ 2645891 h 2910079"/>
              <a:gd name="connsiteX3" fmla="*/ 2559787 w 3228988"/>
              <a:gd name="connsiteY3" fmla="*/ 2521877 h 2910079"/>
              <a:gd name="connsiteX4" fmla="*/ 2683801 w 3228988"/>
              <a:gd name="connsiteY4" fmla="*/ 2645891 h 2910079"/>
              <a:gd name="connsiteX0" fmla="*/ 2556609 w 3228988"/>
              <a:gd name="connsiteY0" fmla="*/ 2338058 h 2910079"/>
              <a:gd name="connsiteX1" fmla="*/ 2370588 w 3228988"/>
              <a:gd name="connsiteY1" fmla="*/ 2524079 h 2910079"/>
              <a:gd name="connsiteX2" fmla="*/ 2184567 w 3228988"/>
              <a:gd name="connsiteY2" fmla="*/ 2338058 h 2910079"/>
              <a:gd name="connsiteX3" fmla="*/ 2370588 w 3228988"/>
              <a:gd name="connsiteY3" fmla="*/ 2152037 h 2910079"/>
              <a:gd name="connsiteX4" fmla="*/ 2556609 w 3228988"/>
              <a:gd name="connsiteY4" fmla="*/ 2338058 h 2910079"/>
              <a:gd name="connsiteX0" fmla="*/ 6964 w 43256"/>
              <a:gd name="connsiteY0" fmla="*/ 34758 h 56318"/>
              <a:gd name="connsiteX1" fmla="*/ 5856 w 43256"/>
              <a:gd name="connsiteY1" fmla="*/ 35139 h 56318"/>
              <a:gd name="connsiteX2" fmla="*/ 16514 w 43256"/>
              <a:gd name="connsiteY2" fmla="*/ 38949 h 56318"/>
              <a:gd name="connsiteX3" fmla="*/ 15846 w 43256"/>
              <a:gd name="connsiteY3" fmla="*/ 37209 h 56318"/>
              <a:gd name="connsiteX4" fmla="*/ 38360 w 43256"/>
              <a:gd name="connsiteY4" fmla="*/ 5285 h 56318"/>
              <a:gd name="connsiteX5" fmla="*/ 38436 w 43256"/>
              <a:gd name="connsiteY5" fmla="*/ 6549 h 56318"/>
              <a:gd name="connsiteX6" fmla="*/ 29114 w 43256"/>
              <a:gd name="connsiteY6" fmla="*/ 3811 h 56318"/>
              <a:gd name="connsiteX7" fmla="*/ 29856 w 43256"/>
              <a:gd name="connsiteY7" fmla="*/ 2199 h 56318"/>
              <a:gd name="connsiteX8" fmla="*/ 22177 w 43256"/>
              <a:gd name="connsiteY8" fmla="*/ 4579 h 56318"/>
              <a:gd name="connsiteX9" fmla="*/ 22536 w 43256"/>
              <a:gd name="connsiteY9" fmla="*/ 3189 h 56318"/>
              <a:gd name="connsiteX10" fmla="*/ 4163 w 43256"/>
              <a:gd name="connsiteY10" fmla="*/ 15648 h 56318"/>
              <a:gd name="connsiteX11" fmla="*/ 3936 w 43256"/>
              <a:gd name="connsiteY11" fmla="*/ 14229 h 56318"/>
              <a:gd name="connsiteX0" fmla="*/ 3936 w 43256"/>
              <a:gd name="connsiteY0" fmla="*/ 14229 h 56318"/>
              <a:gd name="connsiteX1" fmla="*/ 5659 w 43256"/>
              <a:gd name="connsiteY1" fmla="*/ 6766 h 56318"/>
              <a:gd name="connsiteX2" fmla="*/ 14041 w 43256"/>
              <a:gd name="connsiteY2" fmla="*/ 5061 h 56318"/>
              <a:gd name="connsiteX3" fmla="*/ 22492 w 43256"/>
              <a:gd name="connsiteY3" fmla="*/ 3291 h 56318"/>
              <a:gd name="connsiteX4" fmla="*/ 25785 w 43256"/>
              <a:gd name="connsiteY4" fmla="*/ 59 h 56318"/>
              <a:gd name="connsiteX5" fmla="*/ 29869 w 43256"/>
              <a:gd name="connsiteY5" fmla="*/ 2340 h 56318"/>
              <a:gd name="connsiteX6" fmla="*/ 35499 w 43256"/>
              <a:gd name="connsiteY6" fmla="*/ 549 h 56318"/>
              <a:gd name="connsiteX7" fmla="*/ 38354 w 43256"/>
              <a:gd name="connsiteY7" fmla="*/ 5435 h 56318"/>
              <a:gd name="connsiteX8" fmla="*/ 42018 w 43256"/>
              <a:gd name="connsiteY8" fmla="*/ 10177 h 56318"/>
              <a:gd name="connsiteX9" fmla="*/ 41854 w 43256"/>
              <a:gd name="connsiteY9" fmla="*/ 15319 h 56318"/>
              <a:gd name="connsiteX10" fmla="*/ 43052 w 43256"/>
              <a:gd name="connsiteY10" fmla="*/ 23181 h 56318"/>
              <a:gd name="connsiteX11" fmla="*/ 37440 w 43256"/>
              <a:gd name="connsiteY11" fmla="*/ 30063 h 56318"/>
              <a:gd name="connsiteX12" fmla="*/ 35431 w 43256"/>
              <a:gd name="connsiteY12" fmla="*/ 35960 h 56318"/>
              <a:gd name="connsiteX13" fmla="*/ 28591 w 43256"/>
              <a:gd name="connsiteY13" fmla="*/ 36674 h 56318"/>
              <a:gd name="connsiteX14" fmla="*/ 23703 w 43256"/>
              <a:gd name="connsiteY14" fmla="*/ 42965 h 56318"/>
              <a:gd name="connsiteX15" fmla="*/ 16516 w 43256"/>
              <a:gd name="connsiteY15" fmla="*/ 39125 h 56318"/>
              <a:gd name="connsiteX16" fmla="*/ 5840 w 43256"/>
              <a:gd name="connsiteY16" fmla="*/ 35331 h 56318"/>
              <a:gd name="connsiteX17" fmla="*/ 1146 w 43256"/>
              <a:gd name="connsiteY17" fmla="*/ 31109 h 56318"/>
              <a:gd name="connsiteX18" fmla="*/ 2149 w 43256"/>
              <a:gd name="connsiteY18" fmla="*/ 25410 h 56318"/>
              <a:gd name="connsiteX19" fmla="*/ 31 w 43256"/>
              <a:gd name="connsiteY19" fmla="*/ 19563 h 56318"/>
              <a:gd name="connsiteX20" fmla="*/ 3899 w 43256"/>
              <a:gd name="connsiteY20" fmla="*/ 14366 h 56318"/>
              <a:gd name="connsiteX21" fmla="*/ 3936 w 43256"/>
              <a:gd name="connsiteY21" fmla="*/ 14229 h 56318"/>
              <a:gd name="connsiteX0" fmla="*/ 2746057 w 3228988"/>
              <a:gd name="connsiteY0" fmla="*/ 2848072 h 2910079"/>
              <a:gd name="connsiteX1" fmla="*/ 2684050 w 3228988"/>
              <a:gd name="connsiteY1" fmla="*/ 2910079 h 2910079"/>
              <a:gd name="connsiteX2" fmla="*/ 2622043 w 3228988"/>
              <a:gd name="connsiteY2" fmla="*/ 2848072 h 2910079"/>
              <a:gd name="connsiteX3" fmla="*/ 2684050 w 3228988"/>
              <a:gd name="connsiteY3" fmla="*/ 2786065 h 2910079"/>
              <a:gd name="connsiteX4" fmla="*/ 2746057 w 3228988"/>
              <a:gd name="connsiteY4" fmla="*/ 2848072 h 2910079"/>
              <a:gd name="connsiteX0" fmla="*/ 2683801 w 3228988"/>
              <a:gd name="connsiteY0" fmla="*/ 2645891 h 2910079"/>
              <a:gd name="connsiteX1" fmla="*/ 2559787 w 3228988"/>
              <a:gd name="connsiteY1" fmla="*/ 2769905 h 2910079"/>
              <a:gd name="connsiteX2" fmla="*/ 2435773 w 3228988"/>
              <a:gd name="connsiteY2" fmla="*/ 2645891 h 2910079"/>
              <a:gd name="connsiteX3" fmla="*/ 2559787 w 3228988"/>
              <a:gd name="connsiteY3" fmla="*/ 2521877 h 2910079"/>
              <a:gd name="connsiteX4" fmla="*/ 2683801 w 3228988"/>
              <a:gd name="connsiteY4" fmla="*/ 2645891 h 2910079"/>
              <a:gd name="connsiteX0" fmla="*/ 2556609 w 3228988"/>
              <a:gd name="connsiteY0" fmla="*/ 2338058 h 2910079"/>
              <a:gd name="connsiteX1" fmla="*/ 2370588 w 3228988"/>
              <a:gd name="connsiteY1" fmla="*/ 2524079 h 2910079"/>
              <a:gd name="connsiteX2" fmla="*/ 2184567 w 3228988"/>
              <a:gd name="connsiteY2" fmla="*/ 2338058 h 2910079"/>
              <a:gd name="connsiteX3" fmla="*/ 2370588 w 3228988"/>
              <a:gd name="connsiteY3" fmla="*/ 2152037 h 2910079"/>
              <a:gd name="connsiteX4" fmla="*/ 2556609 w 3228988"/>
              <a:gd name="connsiteY4" fmla="*/ 2338058 h 2910079"/>
              <a:gd name="connsiteX0" fmla="*/ 6964 w 43256"/>
              <a:gd name="connsiteY0" fmla="*/ 34758 h 56318"/>
              <a:gd name="connsiteX1" fmla="*/ 5856 w 43256"/>
              <a:gd name="connsiteY1" fmla="*/ 35139 h 56318"/>
              <a:gd name="connsiteX2" fmla="*/ 38360 w 43256"/>
              <a:gd name="connsiteY2" fmla="*/ 5285 h 56318"/>
              <a:gd name="connsiteX3" fmla="*/ 38436 w 43256"/>
              <a:gd name="connsiteY3" fmla="*/ 6549 h 56318"/>
              <a:gd name="connsiteX4" fmla="*/ 29114 w 43256"/>
              <a:gd name="connsiteY4" fmla="*/ 3811 h 56318"/>
              <a:gd name="connsiteX5" fmla="*/ 29856 w 43256"/>
              <a:gd name="connsiteY5" fmla="*/ 2199 h 56318"/>
              <a:gd name="connsiteX6" fmla="*/ 22177 w 43256"/>
              <a:gd name="connsiteY6" fmla="*/ 4579 h 56318"/>
              <a:gd name="connsiteX7" fmla="*/ 22536 w 43256"/>
              <a:gd name="connsiteY7" fmla="*/ 3189 h 56318"/>
              <a:gd name="connsiteX8" fmla="*/ 4163 w 43256"/>
              <a:gd name="connsiteY8" fmla="*/ 15648 h 56318"/>
              <a:gd name="connsiteX9" fmla="*/ 3936 w 43256"/>
              <a:gd name="connsiteY9" fmla="*/ 14229 h 56318"/>
              <a:gd name="connsiteX0" fmla="*/ 3936 w 43256"/>
              <a:gd name="connsiteY0" fmla="*/ 14229 h 56318"/>
              <a:gd name="connsiteX1" fmla="*/ 5659 w 43256"/>
              <a:gd name="connsiteY1" fmla="*/ 6766 h 56318"/>
              <a:gd name="connsiteX2" fmla="*/ 14041 w 43256"/>
              <a:gd name="connsiteY2" fmla="*/ 5061 h 56318"/>
              <a:gd name="connsiteX3" fmla="*/ 22492 w 43256"/>
              <a:gd name="connsiteY3" fmla="*/ 3291 h 56318"/>
              <a:gd name="connsiteX4" fmla="*/ 25785 w 43256"/>
              <a:gd name="connsiteY4" fmla="*/ 59 h 56318"/>
              <a:gd name="connsiteX5" fmla="*/ 29869 w 43256"/>
              <a:gd name="connsiteY5" fmla="*/ 2340 h 56318"/>
              <a:gd name="connsiteX6" fmla="*/ 35499 w 43256"/>
              <a:gd name="connsiteY6" fmla="*/ 549 h 56318"/>
              <a:gd name="connsiteX7" fmla="*/ 38354 w 43256"/>
              <a:gd name="connsiteY7" fmla="*/ 5435 h 56318"/>
              <a:gd name="connsiteX8" fmla="*/ 42018 w 43256"/>
              <a:gd name="connsiteY8" fmla="*/ 10177 h 56318"/>
              <a:gd name="connsiteX9" fmla="*/ 41854 w 43256"/>
              <a:gd name="connsiteY9" fmla="*/ 15319 h 56318"/>
              <a:gd name="connsiteX10" fmla="*/ 43052 w 43256"/>
              <a:gd name="connsiteY10" fmla="*/ 23181 h 56318"/>
              <a:gd name="connsiteX11" fmla="*/ 37440 w 43256"/>
              <a:gd name="connsiteY11" fmla="*/ 30063 h 56318"/>
              <a:gd name="connsiteX12" fmla="*/ 35431 w 43256"/>
              <a:gd name="connsiteY12" fmla="*/ 35960 h 56318"/>
              <a:gd name="connsiteX13" fmla="*/ 28591 w 43256"/>
              <a:gd name="connsiteY13" fmla="*/ 36674 h 56318"/>
              <a:gd name="connsiteX14" fmla="*/ 23703 w 43256"/>
              <a:gd name="connsiteY14" fmla="*/ 42965 h 56318"/>
              <a:gd name="connsiteX15" fmla="*/ 16516 w 43256"/>
              <a:gd name="connsiteY15" fmla="*/ 39125 h 56318"/>
              <a:gd name="connsiteX16" fmla="*/ 5840 w 43256"/>
              <a:gd name="connsiteY16" fmla="*/ 35331 h 56318"/>
              <a:gd name="connsiteX17" fmla="*/ 1146 w 43256"/>
              <a:gd name="connsiteY17" fmla="*/ 31109 h 56318"/>
              <a:gd name="connsiteX18" fmla="*/ 2149 w 43256"/>
              <a:gd name="connsiteY18" fmla="*/ 25410 h 56318"/>
              <a:gd name="connsiteX19" fmla="*/ 31 w 43256"/>
              <a:gd name="connsiteY19" fmla="*/ 19563 h 56318"/>
              <a:gd name="connsiteX20" fmla="*/ 3899 w 43256"/>
              <a:gd name="connsiteY20" fmla="*/ 14366 h 56318"/>
              <a:gd name="connsiteX21" fmla="*/ 3936 w 43256"/>
              <a:gd name="connsiteY21" fmla="*/ 14229 h 56318"/>
              <a:gd name="connsiteX0" fmla="*/ 2746057 w 3228988"/>
              <a:gd name="connsiteY0" fmla="*/ 2848072 h 2910079"/>
              <a:gd name="connsiteX1" fmla="*/ 2684050 w 3228988"/>
              <a:gd name="connsiteY1" fmla="*/ 2910079 h 2910079"/>
              <a:gd name="connsiteX2" fmla="*/ 2622043 w 3228988"/>
              <a:gd name="connsiteY2" fmla="*/ 2848072 h 2910079"/>
              <a:gd name="connsiteX3" fmla="*/ 2684050 w 3228988"/>
              <a:gd name="connsiteY3" fmla="*/ 2786065 h 2910079"/>
              <a:gd name="connsiteX4" fmla="*/ 2746057 w 3228988"/>
              <a:gd name="connsiteY4" fmla="*/ 2848072 h 2910079"/>
              <a:gd name="connsiteX0" fmla="*/ 2683801 w 3228988"/>
              <a:gd name="connsiteY0" fmla="*/ 2645891 h 2910079"/>
              <a:gd name="connsiteX1" fmla="*/ 2559787 w 3228988"/>
              <a:gd name="connsiteY1" fmla="*/ 2769905 h 2910079"/>
              <a:gd name="connsiteX2" fmla="*/ 2435773 w 3228988"/>
              <a:gd name="connsiteY2" fmla="*/ 2645891 h 2910079"/>
              <a:gd name="connsiteX3" fmla="*/ 2559787 w 3228988"/>
              <a:gd name="connsiteY3" fmla="*/ 2521877 h 2910079"/>
              <a:gd name="connsiteX4" fmla="*/ 2683801 w 3228988"/>
              <a:gd name="connsiteY4" fmla="*/ 2645891 h 2910079"/>
              <a:gd name="connsiteX0" fmla="*/ 2556609 w 3228988"/>
              <a:gd name="connsiteY0" fmla="*/ 2338058 h 2910079"/>
              <a:gd name="connsiteX1" fmla="*/ 2370588 w 3228988"/>
              <a:gd name="connsiteY1" fmla="*/ 2524079 h 2910079"/>
              <a:gd name="connsiteX2" fmla="*/ 2184567 w 3228988"/>
              <a:gd name="connsiteY2" fmla="*/ 2338058 h 2910079"/>
              <a:gd name="connsiteX3" fmla="*/ 2370588 w 3228988"/>
              <a:gd name="connsiteY3" fmla="*/ 2152037 h 2910079"/>
              <a:gd name="connsiteX4" fmla="*/ 2556609 w 3228988"/>
              <a:gd name="connsiteY4" fmla="*/ 2338058 h 2910079"/>
              <a:gd name="connsiteX0" fmla="*/ 38360 w 43256"/>
              <a:gd name="connsiteY0" fmla="*/ 5285 h 56318"/>
              <a:gd name="connsiteX1" fmla="*/ 38436 w 43256"/>
              <a:gd name="connsiteY1" fmla="*/ 6549 h 56318"/>
              <a:gd name="connsiteX2" fmla="*/ 29114 w 43256"/>
              <a:gd name="connsiteY2" fmla="*/ 3811 h 56318"/>
              <a:gd name="connsiteX3" fmla="*/ 29856 w 43256"/>
              <a:gd name="connsiteY3" fmla="*/ 2199 h 56318"/>
              <a:gd name="connsiteX4" fmla="*/ 22177 w 43256"/>
              <a:gd name="connsiteY4" fmla="*/ 4579 h 56318"/>
              <a:gd name="connsiteX5" fmla="*/ 22536 w 43256"/>
              <a:gd name="connsiteY5" fmla="*/ 3189 h 56318"/>
              <a:gd name="connsiteX6" fmla="*/ 4163 w 43256"/>
              <a:gd name="connsiteY6" fmla="*/ 15648 h 56318"/>
              <a:gd name="connsiteX7" fmla="*/ 3936 w 43256"/>
              <a:gd name="connsiteY7" fmla="*/ 14229 h 56318"/>
              <a:gd name="connsiteX0" fmla="*/ 3936 w 43256"/>
              <a:gd name="connsiteY0" fmla="*/ 14229 h 56318"/>
              <a:gd name="connsiteX1" fmla="*/ 5659 w 43256"/>
              <a:gd name="connsiteY1" fmla="*/ 6766 h 56318"/>
              <a:gd name="connsiteX2" fmla="*/ 14041 w 43256"/>
              <a:gd name="connsiteY2" fmla="*/ 5061 h 56318"/>
              <a:gd name="connsiteX3" fmla="*/ 22492 w 43256"/>
              <a:gd name="connsiteY3" fmla="*/ 3291 h 56318"/>
              <a:gd name="connsiteX4" fmla="*/ 25785 w 43256"/>
              <a:gd name="connsiteY4" fmla="*/ 59 h 56318"/>
              <a:gd name="connsiteX5" fmla="*/ 29869 w 43256"/>
              <a:gd name="connsiteY5" fmla="*/ 2340 h 56318"/>
              <a:gd name="connsiteX6" fmla="*/ 35499 w 43256"/>
              <a:gd name="connsiteY6" fmla="*/ 549 h 56318"/>
              <a:gd name="connsiteX7" fmla="*/ 38354 w 43256"/>
              <a:gd name="connsiteY7" fmla="*/ 5435 h 56318"/>
              <a:gd name="connsiteX8" fmla="*/ 42018 w 43256"/>
              <a:gd name="connsiteY8" fmla="*/ 10177 h 56318"/>
              <a:gd name="connsiteX9" fmla="*/ 41854 w 43256"/>
              <a:gd name="connsiteY9" fmla="*/ 15319 h 56318"/>
              <a:gd name="connsiteX10" fmla="*/ 43052 w 43256"/>
              <a:gd name="connsiteY10" fmla="*/ 23181 h 56318"/>
              <a:gd name="connsiteX11" fmla="*/ 37440 w 43256"/>
              <a:gd name="connsiteY11" fmla="*/ 30063 h 56318"/>
              <a:gd name="connsiteX12" fmla="*/ 35431 w 43256"/>
              <a:gd name="connsiteY12" fmla="*/ 35960 h 56318"/>
              <a:gd name="connsiteX13" fmla="*/ 28591 w 43256"/>
              <a:gd name="connsiteY13" fmla="*/ 36674 h 56318"/>
              <a:gd name="connsiteX14" fmla="*/ 23703 w 43256"/>
              <a:gd name="connsiteY14" fmla="*/ 42965 h 56318"/>
              <a:gd name="connsiteX15" fmla="*/ 16516 w 43256"/>
              <a:gd name="connsiteY15" fmla="*/ 39125 h 56318"/>
              <a:gd name="connsiteX16" fmla="*/ 5840 w 43256"/>
              <a:gd name="connsiteY16" fmla="*/ 35331 h 56318"/>
              <a:gd name="connsiteX17" fmla="*/ 1146 w 43256"/>
              <a:gd name="connsiteY17" fmla="*/ 31109 h 56318"/>
              <a:gd name="connsiteX18" fmla="*/ 2149 w 43256"/>
              <a:gd name="connsiteY18" fmla="*/ 25410 h 56318"/>
              <a:gd name="connsiteX19" fmla="*/ 31 w 43256"/>
              <a:gd name="connsiteY19" fmla="*/ 19563 h 56318"/>
              <a:gd name="connsiteX20" fmla="*/ 3899 w 43256"/>
              <a:gd name="connsiteY20" fmla="*/ 14366 h 56318"/>
              <a:gd name="connsiteX21" fmla="*/ 3936 w 43256"/>
              <a:gd name="connsiteY21" fmla="*/ 14229 h 56318"/>
              <a:gd name="connsiteX0" fmla="*/ 2746057 w 3228988"/>
              <a:gd name="connsiteY0" fmla="*/ 2848072 h 2910079"/>
              <a:gd name="connsiteX1" fmla="*/ 2684050 w 3228988"/>
              <a:gd name="connsiteY1" fmla="*/ 2910079 h 2910079"/>
              <a:gd name="connsiteX2" fmla="*/ 2622043 w 3228988"/>
              <a:gd name="connsiteY2" fmla="*/ 2848072 h 2910079"/>
              <a:gd name="connsiteX3" fmla="*/ 2684050 w 3228988"/>
              <a:gd name="connsiteY3" fmla="*/ 2786065 h 2910079"/>
              <a:gd name="connsiteX4" fmla="*/ 2746057 w 3228988"/>
              <a:gd name="connsiteY4" fmla="*/ 2848072 h 2910079"/>
              <a:gd name="connsiteX0" fmla="*/ 2683801 w 3228988"/>
              <a:gd name="connsiteY0" fmla="*/ 2645891 h 2910079"/>
              <a:gd name="connsiteX1" fmla="*/ 2559787 w 3228988"/>
              <a:gd name="connsiteY1" fmla="*/ 2769905 h 2910079"/>
              <a:gd name="connsiteX2" fmla="*/ 2435773 w 3228988"/>
              <a:gd name="connsiteY2" fmla="*/ 2645891 h 2910079"/>
              <a:gd name="connsiteX3" fmla="*/ 2559787 w 3228988"/>
              <a:gd name="connsiteY3" fmla="*/ 2521877 h 2910079"/>
              <a:gd name="connsiteX4" fmla="*/ 2683801 w 3228988"/>
              <a:gd name="connsiteY4" fmla="*/ 2645891 h 2910079"/>
              <a:gd name="connsiteX0" fmla="*/ 2556609 w 3228988"/>
              <a:gd name="connsiteY0" fmla="*/ 2338058 h 2910079"/>
              <a:gd name="connsiteX1" fmla="*/ 2370588 w 3228988"/>
              <a:gd name="connsiteY1" fmla="*/ 2524079 h 2910079"/>
              <a:gd name="connsiteX2" fmla="*/ 2184567 w 3228988"/>
              <a:gd name="connsiteY2" fmla="*/ 2338058 h 2910079"/>
              <a:gd name="connsiteX3" fmla="*/ 2370588 w 3228988"/>
              <a:gd name="connsiteY3" fmla="*/ 2152037 h 2910079"/>
              <a:gd name="connsiteX4" fmla="*/ 2556609 w 3228988"/>
              <a:gd name="connsiteY4" fmla="*/ 2338058 h 2910079"/>
              <a:gd name="connsiteX0" fmla="*/ 38360 w 43256"/>
              <a:gd name="connsiteY0" fmla="*/ 5285 h 56318"/>
              <a:gd name="connsiteX1" fmla="*/ 38436 w 43256"/>
              <a:gd name="connsiteY1" fmla="*/ 6549 h 56318"/>
              <a:gd name="connsiteX2" fmla="*/ 29114 w 43256"/>
              <a:gd name="connsiteY2" fmla="*/ 3811 h 56318"/>
              <a:gd name="connsiteX3" fmla="*/ 29856 w 43256"/>
              <a:gd name="connsiteY3" fmla="*/ 2199 h 56318"/>
              <a:gd name="connsiteX4" fmla="*/ 22177 w 43256"/>
              <a:gd name="connsiteY4" fmla="*/ 4579 h 56318"/>
              <a:gd name="connsiteX5" fmla="*/ 22536 w 43256"/>
              <a:gd name="connsiteY5" fmla="*/ 3189 h 56318"/>
              <a:gd name="connsiteX0" fmla="*/ 3936 w 43256"/>
              <a:gd name="connsiteY0" fmla="*/ 14229 h 56318"/>
              <a:gd name="connsiteX1" fmla="*/ 5659 w 43256"/>
              <a:gd name="connsiteY1" fmla="*/ 6766 h 56318"/>
              <a:gd name="connsiteX2" fmla="*/ 14041 w 43256"/>
              <a:gd name="connsiteY2" fmla="*/ 5061 h 56318"/>
              <a:gd name="connsiteX3" fmla="*/ 22492 w 43256"/>
              <a:gd name="connsiteY3" fmla="*/ 3291 h 56318"/>
              <a:gd name="connsiteX4" fmla="*/ 25785 w 43256"/>
              <a:gd name="connsiteY4" fmla="*/ 59 h 56318"/>
              <a:gd name="connsiteX5" fmla="*/ 29869 w 43256"/>
              <a:gd name="connsiteY5" fmla="*/ 2340 h 56318"/>
              <a:gd name="connsiteX6" fmla="*/ 35499 w 43256"/>
              <a:gd name="connsiteY6" fmla="*/ 549 h 56318"/>
              <a:gd name="connsiteX7" fmla="*/ 38354 w 43256"/>
              <a:gd name="connsiteY7" fmla="*/ 5435 h 56318"/>
              <a:gd name="connsiteX8" fmla="*/ 42018 w 43256"/>
              <a:gd name="connsiteY8" fmla="*/ 10177 h 56318"/>
              <a:gd name="connsiteX9" fmla="*/ 41854 w 43256"/>
              <a:gd name="connsiteY9" fmla="*/ 15319 h 56318"/>
              <a:gd name="connsiteX10" fmla="*/ 43052 w 43256"/>
              <a:gd name="connsiteY10" fmla="*/ 23181 h 56318"/>
              <a:gd name="connsiteX11" fmla="*/ 37440 w 43256"/>
              <a:gd name="connsiteY11" fmla="*/ 30063 h 56318"/>
              <a:gd name="connsiteX12" fmla="*/ 35431 w 43256"/>
              <a:gd name="connsiteY12" fmla="*/ 35960 h 56318"/>
              <a:gd name="connsiteX13" fmla="*/ 28591 w 43256"/>
              <a:gd name="connsiteY13" fmla="*/ 36674 h 56318"/>
              <a:gd name="connsiteX14" fmla="*/ 23703 w 43256"/>
              <a:gd name="connsiteY14" fmla="*/ 42965 h 56318"/>
              <a:gd name="connsiteX15" fmla="*/ 16516 w 43256"/>
              <a:gd name="connsiteY15" fmla="*/ 39125 h 56318"/>
              <a:gd name="connsiteX16" fmla="*/ 5840 w 43256"/>
              <a:gd name="connsiteY16" fmla="*/ 35331 h 56318"/>
              <a:gd name="connsiteX17" fmla="*/ 1146 w 43256"/>
              <a:gd name="connsiteY17" fmla="*/ 31109 h 56318"/>
              <a:gd name="connsiteX18" fmla="*/ 2149 w 43256"/>
              <a:gd name="connsiteY18" fmla="*/ 25410 h 56318"/>
              <a:gd name="connsiteX19" fmla="*/ 31 w 43256"/>
              <a:gd name="connsiteY19" fmla="*/ 19563 h 56318"/>
              <a:gd name="connsiteX20" fmla="*/ 3899 w 43256"/>
              <a:gd name="connsiteY20" fmla="*/ 14366 h 56318"/>
              <a:gd name="connsiteX21" fmla="*/ 3936 w 43256"/>
              <a:gd name="connsiteY21" fmla="*/ 14229 h 56318"/>
              <a:gd name="connsiteX0" fmla="*/ 2746057 w 3228988"/>
              <a:gd name="connsiteY0" fmla="*/ 2848072 h 2910079"/>
              <a:gd name="connsiteX1" fmla="*/ 2684050 w 3228988"/>
              <a:gd name="connsiteY1" fmla="*/ 2910079 h 2910079"/>
              <a:gd name="connsiteX2" fmla="*/ 2622043 w 3228988"/>
              <a:gd name="connsiteY2" fmla="*/ 2848072 h 2910079"/>
              <a:gd name="connsiteX3" fmla="*/ 2684050 w 3228988"/>
              <a:gd name="connsiteY3" fmla="*/ 2786065 h 2910079"/>
              <a:gd name="connsiteX4" fmla="*/ 2746057 w 3228988"/>
              <a:gd name="connsiteY4" fmla="*/ 2848072 h 2910079"/>
              <a:gd name="connsiteX0" fmla="*/ 2683801 w 3228988"/>
              <a:gd name="connsiteY0" fmla="*/ 2645891 h 2910079"/>
              <a:gd name="connsiteX1" fmla="*/ 2559787 w 3228988"/>
              <a:gd name="connsiteY1" fmla="*/ 2769905 h 2910079"/>
              <a:gd name="connsiteX2" fmla="*/ 2435773 w 3228988"/>
              <a:gd name="connsiteY2" fmla="*/ 2645891 h 2910079"/>
              <a:gd name="connsiteX3" fmla="*/ 2559787 w 3228988"/>
              <a:gd name="connsiteY3" fmla="*/ 2521877 h 2910079"/>
              <a:gd name="connsiteX4" fmla="*/ 2683801 w 3228988"/>
              <a:gd name="connsiteY4" fmla="*/ 2645891 h 2910079"/>
              <a:gd name="connsiteX0" fmla="*/ 2556609 w 3228988"/>
              <a:gd name="connsiteY0" fmla="*/ 2338058 h 2910079"/>
              <a:gd name="connsiteX1" fmla="*/ 2370588 w 3228988"/>
              <a:gd name="connsiteY1" fmla="*/ 2524079 h 2910079"/>
              <a:gd name="connsiteX2" fmla="*/ 2184567 w 3228988"/>
              <a:gd name="connsiteY2" fmla="*/ 2338058 h 2910079"/>
              <a:gd name="connsiteX3" fmla="*/ 2370588 w 3228988"/>
              <a:gd name="connsiteY3" fmla="*/ 2152037 h 2910079"/>
              <a:gd name="connsiteX4" fmla="*/ 2556609 w 3228988"/>
              <a:gd name="connsiteY4" fmla="*/ 2338058 h 2910079"/>
              <a:gd name="connsiteX0" fmla="*/ 38360 w 43256"/>
              <a:gd name="connsiteY0" fmla="*/ 5285 h 56318"/>
              <a:gd name="connsiteX1" fmla="*/ 38436 w 43256"/>
              <a:gd name="connsiteY1" fmla="*/ 6549 h 56318"/>
              <a:gd name="connsiteX2" fmla="*/ 29114 w 43256"/>
              <a:gd name="connsiteY2" fmla="*/ 3811 h 56318"/>
              <a:gd name="connsiteX3" fmla="*/ 29856 w 43256"/>
              <a:gd name="connsiteY3" fmla="*/ 2199 h 56318"/>
              <a:gd name="connsiteX0" fmla="*/ 3936 w 43256"/>
              <a:gd name="connsiteY0" fmla="*/ 14229 h 56318"/>
              <a:gd name="connsiteX1" fmla="*/ 5659 w 43256"/>
              <a:gd name="connsiteY1" fmla="*/ 6766 h 56318"/>
              <a:gd name="connsiteX2" fmla="*/ 14041 w 43256"/>
              <a:gd name="connsiteY2" fmla="*/ 5061 h 56318"/>
              <a:gd name="connsiteX3" fmla="*/ 22492 w 43256"/>
              <a:gd name="connsiteY3" fmla="*/ 3291 h 56318"/>
              <a:gd name="connsiteX4" fmla="*/ 25785 w 43256"/>
              <a:gd name="connsiteY4" fmla="*/ 59 h 56318"/>
              <a:gd name="connsiteX5" fmla="*/ 29869 w 43256"/>
              <a:gd name="connsiteY5" fmla="*/ 2340 h 56318"/>
              <a:gd name="connsiteX6" fmla="*/ 35499 w 43256"/>
              <a:gd name="connsiteY6" fmla="*/ 549 h 56318"/>
              <a:gd name="connsiteX7" fmla="*/ 38354 w 43256"/>
              <a:gd name="connsiteY7" fmla="*/ 5435 h 56318"/>
              <a:gd name="connsiteX8" fmla="*/ 42018 w 43256"/>
              <a:gd name="connsiteY8" fmla="*/ 10177 h 56318"/>
              <a:gd name="connsiteX9" fmla="*/ 41854 w 43256"/>
              <a:gd name="connsiteY9" fmla="*/ 15319 h 56318"/>
              <a:gd name="connsiteX10" fmla="*/ 43052 w 43256"/>
              <a:gd name="connsiteY10" fmla="*/ 23181 h 56318"/>
              <a:gd name="connsiteX11" fmla="*/ 37440 w 43256"/>
              <a:gd name="connsiteY11" fmla="*/ 30063 h 56318"/>
              <a:gd name="connsiteX12" fmla="*/ 35431 w 43256"/>
              <a:gd name="connsiteY12" fmla="*/ 35960 h 56318"/>
              <a:gd name="connsiteX13" fmla="*/ 28591 w 43256"/>
              <a:gd name="connsiteY13" fmla="*/ 36674 h 56318"/>
              <a:gd name="connsiteX14" fmla="*/ 23703 w 43256"/>
              <a:gd name="connsiteY14" fmla="*/ 42965 h 56318"/>
              <a:gd name="connsiteX15" fmla="*/ 16516 w 43256"/>
              <a:gd name="connsiteY15" fmla="*/ 39125 h 56318"/>
              <a:gd name="connsiteX16" fmla="*/ 5840 w 43256"/>
              <a:gd name="connsiteY16" fmla="*/ 35331 h 56318"/>
              <a:gd name="connsiteX17" fmla="*/ 1146 w 43256"/>
              <a:gd name="connsiteY17" fmla="*/ 31109 h 56318"/>
              <a:gd name="connsiteX18" fmla="*/ 2149 w 43256"/>
              <a:gd name="connsiteY18" fmla="*/ 25410 h 56318"/>
              <a:gd name="connsiteX19" fmla="*/ 31 w 43256"/>
              <a:gd name="connsiteY19" fmla="*/ 19563 h 56318"/>
              <a:gd name="connsiteX20" fmla="*/ 3899 w 43256"/>
              <a:gd name="connsiteY20" fmla="*/ 14366 h 56318"/>
              <a:gd name="connsiteX21" fmla="*/ 3936 w 43256"/>
              <a:gd name="connsiteY21" fmla="*/ 14229 h 56318"/>
              <a:gd name="connsiteX0" fmla="*/ 2746057 w 3228988"/>
              <a:gd name="connsiteY0" fmla="*/ 2848072 h 2910079"/>
              <a:gd name="connsiteX1" fmla="*/ 2684050 w 3228988"/>
              <a:gd name="connsiteY1" fmla="*/ 2910079 h 2910079"/>
              <a:gd name="connsiteX2" fmla="*/ 2622043 w 3228988"/>
              <a:gd name="connsiteY2" fmla="*/ 2848072 h 2910079"/>
              <a:gd name="connsiteX3" fmla="*/ 2684050 w 3228988"/>
              <a:gd name="connsiteY3" fmla="*/ 2786065 h 2910079"/>
              <a:gd name="connsiteX4" fmla="*/ 2746057 w 3228988"/>
              <a:gd name="connsiteY4" fmla="*/ 2848072 h 2910079"/>
              <a:gd name="connsiteX0" fmla="*/ 2683801 w 3228988"/>
              <a:gd name="connsiteY0" fmla="*/ 2645891 h 2910079"/>
              <a:gd name="connsiteX1" fmla="*/ 2559787 w 3228988"/>
              <a:gd name="connsiteY1" fmla="*/ 2769905 h 2910079"/>
              <a:gd name="connsiteX2" fmla="*/ 2435773 w 3228988"/>
              <a:gd name="connsiteY2" fmla="*/ 2645891 h 2910079"/>
              <a:gd name="connsiteX3" fmla="*/ 2559787 w 3228988"/>
              <a:gd name="connsiteY3" fmla="*/ 2521877 h 2910079"/>
              <a:gd name="connsiteX4" fmla="*/ 2683801 w 3228988"/>
              <a:gd name="connsiteY4" fmla="*/ 2645891 h 2910079"/>
              <a:gd name="connsiteX0" fmla="*/ 2556609 w 3228988"/>
              <a:gd name="connsiteY0" fmla="*/ 2338058 h 2910079"/>
              <a:gd name="connsiteX1" fmla="*/ 2370588 w 3228988"/>
              <a:gd name="connsiteY1" fmla="*/ 2524079 h 2910079"/>
              <a:gd name="connsiteX2" fmla="*/ 2184567 w 3228988"/>
              <a:gd name="connsiteY2" fmla="*/ 2338058 h 2910079"/>
              <a:gd name="connsiteX3" fmla="*/ 2370588 w 3228988"/>
              <a:gd name="connsiteY3" fmla="*/ 2152037 h 2910079"/>
              <a:gd name="connsiteX4" fmla="*/ 2556609 w 3228988"/>
              <a:gd name="connsiteY4" fmla="*/ 2338058 h 2910079"/>
              <a:gd name="connsiteX0" fmla="*/ 38360 w 43256"/>
              <a:gd name="connsiteY0" fmla="*/ 5285 h 56318"/>
              <a:gd name="connsiteX1" fmla="*/ 38436 w 43256"/>
              <a:gd name="connsiteY1" fmla="*/ 6549 h 5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256" h="56318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3228988" h="2910079">
                <a:moveTo>
                  <a:pt x="2746057" y="2848072"/>
                </a:moveTo>
                <a:cubicBezTo>
                  <a:pt x="2746057" y="2882318"/>
                  <a:pt x="2718296" y="2910079"/>
                  <a:pt x="2684050" y="2910079"/>
                </a:cubicBezTo>
                <a:cubicBezTo>
                  <a:pt x="2649804" y="2910079"/>
                  <a:pt x="2622043" y="2882318"/>
                  <a:pt x="2622043" y="2848072"/>
                </a:cubicBezTo>
                <a:cubicBezTo>
                  <a:pt x="2622043" y="2813826"/>
                  <a:pt x="2649804" y="2786065"/>
                  <a:pt x="2684050" y="2786065"/>
                </a:cubicBezTo>
                <a:cubicBezTo>
                  <a:pt x="2718296" y="2786065"/>
                  <a:pt x="2746057" y="2813826"/>
                  <a:pt x="2746057" y="2848072"/>
                </a:cubicBezTo>
                <a:close/>
              </a:path>
              <a:path w="3228988" h="2910079">
                <a:moveTo>
                  <a:pt x="2683801" y="2645891"/>
                </a:moveTo>
                <a:cubicBezTo>
                  <a:pt x="2683801" y="2714382"/>
                  <a:pt x="2628278" y="2769905"/>
                  <a:pt x="2559787" y="2769905"/>
                </a:cubicBezTo>
                <a:cubicBezTo>
                  <a:pt x="2491296" y="2769905"/>
                  <a:pt x="2435773" y="2714382"/>
                  <a:pt x="2435773" y="2645891"/>
                </a:cubicBezTo>
                <a:cubicBezTo>
                  <a:pt x="2435773" y="2577400"/>
                  <a:pt x="2491296" y="2521877"/>
                  <a:pt x="2559787" y="2521877"/>
                </a:cubicBezTo>
                <a:cubicBezTo>
                  <a:pt x="2628278" y="2521877"/>
                  <a:pt x="2683801" y="2577400"/>
                  <a:pt x="2683801" y="2645891"/>
                </a:cubicBezTo>
                <a:close/>
              </a:path>
              <a:path w="3228988" h="2910079">
                <a:moveTo>
                  <a:pt x="2556609" y="2338058"/>
                </a:moveTo>
                <a:cubicBezTo>
                  <a:pt x="2556609" y="2440795"/>
                  <a:pt x="2473325" y="2524079"/>
                  <a:pt x="2370588" y="2524079"/>
                </a:cubicBezTo>
                <a:cubicBezTo>
                  <a:pt x="2267851" y="2524079"/>
                  <a:pt x="2184567" y="2440795"/>
                  <a:pt x="2184567" y="2338058"/>
                </a:cubicBezTo>
                <a:cubicBezTo>
                  <a:pt x="2184567" y="2235321"/>
                  <a:pt x="2267851" y="2152037"/>
                  <a:pt x="2370588" y="2152037"/>
                </a:cubicBezTo>
                <a:cubicBezTo>
                  <a:pt x="2473325" y="2152037"/>
                  <a:pt x="2556609" y="2235321"/>
                  <a:pt x="2556609" y="2338058"/>
                </a:cubicBezTo>
                <a:close/>
              </a:path>
              <a:path w="43256" h="56318" fill="none" extrusionOk="0"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-1" y="-2"/>
            <a:ext cx="9921553" cy="476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2" descr="Výsledek obrázku pro technická univerzita v liberci fakulta mechatroniky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24" y="38179"/>
            <a:ext cx="2164716" cy="38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56457" y="643392"/>
            <a:ext cx="2072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cap="all" dirty="0" smtClean="0">
                <a:solidFill>
                  <a:srgbClr val="FFCC00"/>
                </a:solidFill>
              </a:rPr>
              <a:t>Proč</a:t>
            </a:r>
          </a:p>
          <a:p>
            <a:r>
              <a:rPr lang="cs-CZ" sz="2400" b="1" cap="all" dirty="0" smtClean="0">
                <a:solidFill>
                  <a:srgbClr val="FFCC00"/>
                </a:solidFill>
              </a:rPr>
              <a:t>aplikované </a:t>
            </a:r>
            <a:r>
              <a:rPr lang="cs-CZ" sz="2400" b="1" cap="all" dirty="0" smtClean="0">
                <a:solidFill>
                  <a:srgbClr val="FFCC00"/>
                </a:solidFill>
              </a:rPr>
              <a:t>vědy?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56456" y="2276872"/>
            <a:ext cx="31683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»"/>
            </a:pPr>
            <a:r>
              <a:rPr lang="cs-CZ" sz="1600" b="1" dirty="0" smtClean="0">
                <a:solidFill>
                  <a:srgbClr val="FFFF66"/>
                </a:solidFill>
              </a:rPr>
              <a:t>Protože </a:t>
            </a:r>
            <a:r>
              <a:rPr lang="cs-CZ" sz="1600" b="1" dirty="0" smtClean="0">
                <a:solidFill>
                  <a:srgbClr val="FFFF66"/>
                </a:solidFill>
              </a:rPr>
              <a:t>špetka praxe vydá za tunu teorie (</a:t>
            </a:r>
            <a:r>
              <a:rPr lang="cs-CZ" sz="1600" b="1" dirty="0" err="1" smtClean="0">
                <a:solidFill>
                  <a:srgbClr val="FFFF66"/>
                </a:solidFill>
              </a:rPr>
              <a:t>Bookerův</a:t>
            </a:r>
            <a:r>
              <a:rPr lang="cs-CZ" sz="1600" b="1" dirty="0" smtClean="0">
                <a:solidFill>
                  <a:srgbClr val="FFFF66"/>
                </a:solidFill>
              </a:rPr>
              <a:t> zákon</a:t>
            </a:r>
            <a:r>
              <a:rPr lang="cs-CZ" sz="1600" b="1" dirty="0" smtClean="0">
                <a:solidFill>
                  <a:srgbClr val="FFFF66"/>
                </a:solidFill>
              </a:rPr>
              <a:t>).</a:t>
            </a: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»"/>
            </a:pPr>
            <a:r>
              <a:rPr lang="cs-CZ" sz="1600" b="1" dirty="0" smtClean="0">
                <a:solidFill>
                  <a:srgbClr val="FFFF66"/>
                </a:solidFill>
              </a:rPr>
              <a:t>Přednášející jsou respektovanými odborníky i pedagogy.</a:t>
            </a: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»"/>
            </a:pPr>
            <a:r>
              <a:rPr lang="cs-CZ" sz="1600" b="1" dirty="0" smtClean="0">
                <a:solidFill>
                  <a:srgbClr val="FFFF66"/>
                </a:solidFill>
              </a:rPr>
              <a:t>Zúčastníte se stáže ve firmě, nebo výzkumné instituci u nás, či v zahraničí.</a:t>
            </a: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»"/>
            </a:pPr>
            <a:r>
              <a:rPr lang="cs-CZ" sz="1600" b="1" dirty="0" smtClean="0">
                <a:solidFill>
                  <a:srgbClr val="FFFF66"/>
                </a:solidFill>
              </a:rPr>
              <a:t> Poznáte špičkové technologie používané v progresivních výrobních oborech.</a:t>
            </a: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»"/>
            </a:pPr>
            <a:r>
              <a:rPr lang="cs-CZ" sz="1600" b="1" dirty="0" smtClean="0">
                <a:solidFill>
                  <a:srgbClr val="FFFF66"/>
                </a:solidFill>
              </a:rPr>
              <a:t>Po úspěšném absolvování studia budete mít skv</a:t>
            </a:r>
            <a:r>
              <a:rPr lang="cs-CZ" sz="1600" b="1" dirty="0" smtClean="0">
                <a:solidFill>
                  <a:srgbClr val="FFFF66"/>
                </a:solidFill>
              </a:rPr>
              <a:t>ělou šanci na uplatnění ve špičkovém průmyslu.</a:t>
            </a:r>
            <a:endParaRPr lang="cs-CZ" sz="1600" b="1" dirty="0">
              <a:solidFill>
                <a:srgbClr val="FFFF66"/>
              </a:solidFill>
            </a:endParaRPr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10" y="692696"/>
            <a:ext cx="1234444" cy="132961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662377"/>
            <a:ext cx="1262593" cy="1359937"/>
          </a:xfrm>
          <a:prstGeom prst="rect">
            <a:avLst/>
          </a:prstGeom>
        </p:spPr>
      </p:pic>
      <p:sp>
        <p:nvSpPr>
          <p:cNvPr id="7" name="Zaoblený obdélníkový popisek 6"/>
          <p:cNvSpPr/>
          <p:nvPr/>
        </p:nvSpPr>
        <p:spPr>
          <a:xfrm>
            <a:off x="56456" y="643392"/>
            <a:ext cx="2037080" cy="1311974"/>
          </a:xfrm>
          <a:custGeom>
            <a:avLst/>
            <a:gdLst>
              <a:gd name="connsiteX0" fmla="*/ 0 w 1784649"/>
              <a:gd name="connsiteY0" fmla="*/ 200059 h 1200329"/>
              <a:gd name="connsiteX1" fmla="*/ 200059 w 1784649"/>
              <a:gd name="connsiteY1" fmla="*/ 0 h 1200329"/>
              <a:gd name="connsiteX2" fmla="*/ 1041045 w 1784649"/>
              <a:gd name="connsiteY2" fmla="*/ 0 h 1200329"/>
              <a:gd name="connsiteX3" fmla="*/ 1041045 w 1784649"/>
              <a:gd name="connsiteY3" fmla="*/ 0 h 1200329"/>
              <a:gd name="connsiteX4" fmla="*/ 1487208 w 1784649"/>
              <a:gd name="connsiteY4" fmla="*/ 0 h 1200329"/>
              <a:gd name="connsiteX5" fmla="*/ 1584590 w 1784649"/>
              <a:gd name="connsiteY5" fmla="*/ 0 h 1200329"/>
              <a:gd name="connsiteX6" fmla="*/ 1784649 w 1784649"/>
              <a:gd name="connsiteY6" fmla="*/ 200059 h 1200329"/>
              <a:gd name="connsiteX7" fmla="*/ 1784649 w 1784649"/>
              <a:gd name="connsiteY7" fmla="*/ 700192 h 1200329"/>
              <a:gd name="connsiteX8" fmla="*/ 1784649 w 1784649"/>
              <a:gd name="connsiteY8" fmla="*/ 700192 h 1200329"/>
              <a:gd name="connsiteX9" fmla="*/ 1784649 w 1784649"/>
              <a:gd name="connsiteY9" fmla="*/ 1000274 h 1200329"/>
              <a:gd name="connsiteX10" fmla="*/ 1784649 w 1784649"/>
              <a:gd name="connsiteY10" fmla="*/ 1000270 h 1200329"/>
              <a:gd name="connsiteX11" fmla="*/ 1584590 w 1784649"/>
              <a:gd name="connsiteY11" fmla="*/ 1200329 h 1200329"/>
              <a:gd name="connsiteX12" fmla="*/ 1487208 w 1784649"/>
              <a:gd name="connsiteY12" fmla="*/ 1200329 h 1200329"/>
              <a:gd name="connsiteX13" fmla="*/ 2006873 w 1784649"/>
              <a:gd name="connsiteY13" fmla="*/ 1668301 h 1200329"/>
              <a:gd name="connsiteX14" fmla="*/ 1041045 w 1784649"/>
              <a:gd name="connsiteY14" fmla="*/ 1200329 h 1200329"/>
              <a:gd name="connsiteX15" fmla="*/ 200059 w 1784649"/>
              <a:gd name="connsiteY15" fmla="*/ 1200329 h 1200329"/>
              <a:gd name="connsiteX16" fmla="*/ 0 w 1784649"/>
              <a:gd name="connsiteY16" fmla="*/ 1000270 h 1200329"/>
              <a:gd name="connsiteX17" fmla="*/ 0 w 1784649"/>
              <a:gd name="connsiteY17" fmla="*/ 1000274 h 1200329"/>
              <a:gd name="connsiteX18" fmla="*/ 0 w 1784649"/>
              <a:gd name="connsiteY18" fmla="*/ 700192 h 1200329"/>
              <a:gd name="connsiteX19" fmla="*/ 0 w 1784649"/>
              <a:gd name="connsiteY19" fmla="*/ 700192 h 1200329"/>
              <a:gd name="connsiteX20" fmla="*/ 0 w 1784649"/>
              <a:gd name="connsiteY20" fmla="*/ 200059 h 1200329"/>
              <a:gd name="connsiteX0" fmla="*/ 0 w 1971313"/>
              <a:gd name="connsiteY0" fmla="*/ 200059 h 1658141"/>
              <a:gd name="connsiteX1" fmla="*/ 200059 w 1971313"/>
              <a:gd name="connsiteY1" fmla="*/ 0 h 1658141"/>
              <a:gd name="connsiteX2" fmla="*/ 1041045 w 1971313"/>
              <a:gd name="connsiteY2" fmla="*/ 0 h 1658141"/>
              <a:gd name="connsiteX3" fmla="*/ 1041045 w 1971313"/>
              <a:gd name="connsiteY3" fmla="*/ 0 h 1658141"/>
              <a:gd name="connsiteX4" fmla="*/ 1487208 w 1971313"/>
              <a:gd name="connsiteY4" fmla="*/ 0 h 1658141"/>
              <a:gd name="connsiteX5" fmla="*/ 1584590 w 1971313"/>
              <a:gd name="connsiteY5" fmla="*/ 0 h 1658141"/>
              <a:gd name="connsiteX6" fmla="*/ 1784649 w 1971313"/>
              <a:gd name="connsiteY6" fmla="*/ 200059 h 1658141"/>
              <a:gd name="connsiteX7" fmla="*/ 1784649 w 1971313"/>
              <a:gd name="connsiteY7" fmla="*/ 700192 h 1658141"/>
              <a:gd name="connsiteX8" fmla="*/ 1784649 w 1971313"/>
              <a:gd name="connsiteY8" fmla="*/ 700192 h 1658141"/>
              <a:gd name="connsiteX9" fmla="*/ 1784649 w 1971313"/>
              <a:gd name="connsiteY9" fmla="*/ 1000274 h 1658141"/>
              <a:gd name="connsiteX10" fmla="*/ 1784649 w 1971313"/>
              <a:gd name="connsiteY10" fmla="*/ 1000270 h 1658141"/>
              <a:gd name="connsiteX11" fmla="*/ 1584590 w 1971313"/>
              <a:gd name="connsiteY11" fmla="*/ 1200329 h 1658141"/>
              <a:gd name="connsiteX12" fmla="*/ 1487208 w 1971313"/>
              <a:gd name="connsiteY12" fmla="*/ 1200329 h 1658141"/>
              <a:gd name="connsiteX13" fmla="*/ 1971313 w 1971313"/>
              <a:gd name="connsiteY13" fmla="*/ 1658141 h 1658141"/>
              <a:gd name="connsiteX14" fmla="*/ 1041045 w 1971313"/>
              <a:gd name="connsiteY14" fmla="*/ 1200329 h 1658141"/>
              <a:gd name="connsiteX15" fmla="*/ 200059 w 1971313"/>
              <a:gd name="connsiteY15" fmla="*/ 1200329 h 1658141"/>
              <a:gd name="connsiteX16" fmla="*/ 0 w 1971313"/>
              <a:gd name="connsiteY16" fmla="*/ 1000270 h 1658141"/>
              <a:gd name="connsiteX17" fmla="*/ 0 w 1971313"/>
              <a:gd name="connsiteY17" fmla="*/ 1000274 h 1658141"/>
              <a:gd name="connsiteX18" fmla="*/ 0 w 1971313"/>
              <a:gd name="connsiteY18" fmla="*/ 700192 h 1658141"/>
              <a:gd name="connsiteX19" fmla="*/ 0 w 1971313"/>
              <a:gd name="connsiteY19" fmla="*/ 700192 h 1658141"/>
              <a:gd name="connsiteX20" fmla="*/ 0 w 1971313"/>
              <a:gd name="connsiteY20" fmla="*/ 200059 h 1658141"/>
              <a:gd name="connsiteX0" fmla="*/ 0 w 1971313"/>
              <a:gd name="connsiteY0" fmla="*/ 200059 h 1658141"/>
              <a:gd name="connsiteX1" fmla="*/ 200059 w 1971313"/>
              <a:gd name="connsiteY1" fmla="*/ 0 h 1658141"/>
              <a:gd name="connsiteX2" fmla="*/ 1041045 w 1971313"/>
              <a:gd name="connsiteY2" fmla="*/ 0 h 1658141"/>
              <a:gd name="connsiteX3" fmla="*/ 1041045 w 1971313"/>
              <a:gd name="connsiteY3" fmla="*/ 0 h 1658141"/>
              <a:gd name="connsiteX4" fmla="*/ 1487208 w 1971313"/>
              <a:gd name="connsiteY4" fmla="*/ 0 h 1658141"/>
              <a:gd name="connsiteX5" fmla="*/ 1584590 w 1971313"/>
              <a:gd name="connsiteY5" fmla="*/ 0 h 1658141"/>
              <a:gd name="connsiteX6" fmla="*/ 1784649 w 1971313"/>
              <a:gd name="connsiteY6" fmla="*/ 200059 h 1658141"/>
              <a:gd name="connsiteX7" fmla="*/ 1784649 w 1971313"/>
              <a:gd name="connsiteY7" fmla="*/ 700192 h 1658141"/>
              <a:gd name="connsiteX8" fmla="*/ 1784649 w 1971313"/>
              <a:gd name="connsiteY8" fmla="*/ 700192 h 1658141"/>
              <a:gd name="connsiteX9" fmla="*/ 1784649 w 1971313"/>
              <a:gd name="connsiteY9" fmla="*/ 1000274 h 1658141"/>
              <a:gd name="connsiteX10" fmla="*/ 1784649 w 1971313"/>
              <a:gd name="connsiteY10" fmla="*/ 1000270 h 1658141"/>
              <a:gd name="connsiteX11" fmla="*/ 1584590 w 1971313"/>
              <a:gd name="connsiteY11" fmla="*/ 1200329 h 1658141"/>
              <a:gd name="connsiteX12" fmla="*/ 1487208 w 1971313"/>
              <a:gd name="connsiteY12" fmla="*/ 1200329 h 1658141"/>
              <a:gd name="connsiteX13" fmla="*/ 1971313 w 1971313"/>
              <a:gd name="connsiteY13" fmla="*/ 1658141 h 1658141"/>
              <a:gd name="connsiteX14" fmla="*/ 1041045 w 1971313"/>
              <a:gd name="connsiteY14" fmla="*/ 1200329 h 1658141"/>
              <a:gd name="connsiteX15" fmla="*/ 200059 w 1971313"/>
              <a:gd name="connsiteY15" fmla="*/ 1200329 h 1658141"/>
              <a:gd name="connsiteX16" fmla="*/ 0 w 1971313"/>
              <a:gd name="connsiteY16" fmla="*/ 1000270 h 1658141"/>
              <a:gd name="connsiteX17" fmla="*/ 0 w 1971313"/>
              <a:gd name="connsiteY17" fmla="*/ 1000274 h 1658141"/>
              <a:gd name="connsiteX18" fmla="*/ 0 w 1971313"/>
              <a:gd name="connsiteY18" fmla="*/ 700192 h 1658141"/>
              <a:gd name="connsiteX19" fmla="*/ 0 w 1971313"/>
              <a:gd name="connsiteY19" fmla="*/ 700192 h 1658141"/>
              <a:gd name="connsiteX20" fmla="*/ 0 w 1971313"/>
              <a:gd name="connsiteY20" fmla="*/ 200059 h 1658141"/>
              <a:gd name="connsiteX0" fmla="*/ 0 w 2301513"/>
              <a:gd name="connsiteY0" fmla="*/ 200059 h 1419381"/>
              <a:gd name="connsiteX1" fmla="*/ 200059 w 2301513"/>
              <a:gd name="connsiteY1" fmla="*/ 0 h 1419381"/>
              <a:gd name="connsiteX2" fmla="*/ 1041045 w 2301513"/>
              <a:gd name="connsiteY2" fmla="*/ 0 h 1419381"/>
              <a:gd name="connsiteX3" fmla="*/ 1041045 w 2301513"/>
              <a:gd name="connsiteY3" fmla="*/ 0 h 1419381"/>
              <a:gd name="connsiteX4" fmla="*/ 1487208 w 2301513"/>
              <a:gd name="connsiteY4" fmla="*/ 0 h 1419381"/>
              <a:gd name="connsiteX5" fmla="*/ 1584590 w 2301513"/>
              <a:gd name="connsiteY5" fmla="*/ 0 h 1419381"/>
              <a:gd name="connsiteX6" fmla="*/ 1784649 w 2301513"/>
              <a:gd name="connsiteY6" fmla="*/ 200059 h 1419381"/>
              <a:gd name="connsiteX7" fmla="*/ 1784649 w 2301513"/>
              <a:gd name="connsiteY7" fmla="*/ 700192 h 1419381"/>
              <a:gd name="connsiteX8" fmla="*/ 1784649 w 2301513"/>
              <a:gd name="connsiteY8" fmla="*/ 700192 h 1419381"/>
              <a:gd name="connsiteX9" fmla="*/ 1784649 w 2301513"/>
              <a:gd name="connsiteY9" fmla="*/ 1000274 h 1419381"/>
              <a:gd name="connsiteX10" fmla="*/ 1784649 w 2301513"/>
              <a:gd name="connsiteY10" fmla="*/ 1000270 h 1419381"/>
              <a:gd name="connsiteX11" fmla="*/ 1584590 w 2301513"/>
              <a:gd name="connsiteY11" fmla="*/ 1200329 h 1419381"/>
              <a:gd name="connsiteX12" fmla="*/ 1487208 w 2301513"/>
              <a:gd name="connsiteY12" fmla="*/ 1200329 h 1419381"/>
              <a:gd name="connsiteX13" fmla="*/ 2301513 w 2301513"/>
              <a:gd name="connsiteY13" fmla="*/ 1419381 h 1419381"/>
              <a:gd name="connsiteX14" fmla="*/ 1041045 w 2301513"/>
              <a:gd name="connsiteY14" fmla="*/ 1200329 h 1419381"/>
              <a:gd name="connsiteX15" fmla="*/ 200059 w 2301513"/>
              <a:gd name="connsiteY15" fmla="*/ 1200329 h 1419381"/>
              <a:gd name="connsiteX16" fmla="*/ 0 w 2301513"/>
              <a:gd name="connsiteY16" fmla="*/ 1000270 h 1419381"/>
              <a:gd name="connsiteX17" fmla="*/ 0 w 2301513"/>
              <a:gd name="connsiteY17" fmla="*/ 1000274 h 1419381"/>
              <a:gd name="connsiteX18" fmla="*/ 0 w 2301513"/>
              <a:gd name="connsiteY18" fmla="*/ 700192 h 1419381"/>
              <a:gd name="connsiteX19" fmla="*/ 0 w 2301513"/>
              <a:gd name="connsiteY19" fmla="*/ 700192 h 1419381"/>
              <a:gd name="connsiteX20" fmla="*/ 0 w 2301513"/>
              <a:gd name="connsiteY20" fmla="*/ 200059 h 1419381"/>
              <a:gd name="connsiteX0" fmla="*/ 0 w 2301513"/>
              <a:gd name="connsiteY0" fmla="*/ 200059 h 1457557"/>
              <a:gd name="connsiteX1" fmla="*/ 200059 w 2301513"/>
              <a:gd name="connsiteY1" fmla="*/ 0 h 1457557"/>
              <a:gd name="connsiteX2" fmla="*/ 1041045 w 2301513"/>
              <a:gd name="connsiteY2" fmla="*/ 0 h 1457557"/>
              <a:gd name="connsiteX3" fmla="*/ 1041045 w 2301513"/>
              <a:gd name="connsiteY3" fmla="*/ 0 h 1457557"/>
              <a:gd name="connsiteX4" fmla="*/ 1487208 w 2301513"/>
              <a:gd name="connsiteY4" fmla="*/ 0 h 1457557"/>
              <a:gd name="connsiteX5" fmla="*/ 1584590 w 2301513"/>
              <a:gd name="connsiteY5" fmla="*/ 0 h 1457557"/>
              <a:gd name="connsiteX6" fmla="*/ 1784649 w 2301513"/>
              <a:gd name="connsiteY6" fmla="*/ 200059 h 1457557"/>
              <a:gd name="connsiteX7" fmla="*/ 1784649 w 2301513"/>
              <a:gd name="connsiteY7" fmla="*/ 700192 h 1457557"/>
              <a:gd name="connsiteX8" fmla="*/ 1784649 w 2301513"/>
              <a:gd name="connsiteY8" fmla="*/ 700192 h 1457557"/>
              <a:gd name="connsiteX9" fmla="*/ 1784649 w 2301513"/>
              <a:gd name="connsiteY9" fmla="*/ 1000274 h 1457557"/>
              <a:gd name="connsiteX10" fmla="*/ 1784649 w 2301513"/>
              <a:gd name="connsiteY10" fmla="*/ 1000270 h 1457557"/>
              <a:gd name="connsiteX11" fmla="*/ 1584590 w 2301513"/>
              <a:gd name="connsiteY11" fmla="*/ 1200329 h 1457557"/>
              <a:gd name="connsiteX12" fmla="*/ 1487208 w 2301513"/>
              <a:gd name="connsiteY12" fmla="*/ 1200329 h 1457557"/>
              <a:gd name="connsiteX13" fmla="*/ 2301513 w 2301513"/>
              <a:gd name="connsiteY13" fmla="*/ 1419381 h 1457557"/>
              <a:gd name="connsiteX14" fmla="*/ 1041045 w 2301513"/>
              <a:gd name="connsiteY14" fmla="*/ 1200329 h 1457557"/>
              <a:gd name="connsiteX15" fmla="*/ 200059 w 2301513"/>
              <a:gd name="connsiteY15" fmla="*/ 1200329 h 1457557"/>
              <a:gd name="connsiteX16" fmla="*/ 0 w 2301513"/>
              <a:gd name="connsiteY16" fmla="*/ 1000270 h 1457557"/>
              <a:gd name="connsiteX17" fmla="*/ 0 w 2301513"/>
              <a:gd name="connsiteY17" fmla="*/ 1000274 h 1457557"/>
              <a:gd name="connsiteX18" fmla="*/ 0 w 2301513"/>
              <a:gd name="connsiteY18" fmla="*/ 700192 h 1457557"/>
              <a:gd name="connsiteX19" fmla="*/ 0 w 2301513"/>
              <a:gd name="connsiteY19" fmla="*/ 700192 h 1457557"/>
              <a:gd name="connsiteX20" fmla="*/ 0 w 2301513"/>
              <a:gd name="connsiteY20" fmla="*/ 200059 h 1457557"/>
              <a:gd name="connsiteX0" fmla="*/ 0 w 2499633"/>
              <a:gd name="connsiteY0" fmla="*/ 200059 h 1299040"/>
              <a:gd name="connsiteX1" fmla="*/ 200059 w 2499633"/>
              <a:gd name="connsiteY1" fmla="*/ 0 h 1299040"/>
              <a:gd name="connsiteX2" fmla="*/ 1041045 w 2499633"/>
              <a:gd name="connsiteY2" fmla="*/ 0 h 1299040"/>
              <a:gd name="connsiteX3" fmla="*/ 1041045 w 2499633"/>
              <a:gd name="connsiteY3" fmla="*/ 0 h 1299040"/>
              <a:gd name="connsiteX4" fmla="*/ 1487208 w 2499633"/>
              <a:gd name="connsiteY4" fmla="*/ 0 h 1299040"/>
              <a:gd name="connsiteX5" fmla="*/ 1584590 w 2499633"/>
              <a:gd name="connsiteY5" fmla="*/ 0 h 1299040"/>
              <a:gd name="connsiteX6" fmla="*/ 1784649 w 2499633"/>
              <a:gd name="connsiteY6" fmla="*/ 200059 h 1299040"/>
              <a:gd name="connsiteX7" fmla="*/ 1784649 w 2499633"/>
              <a:gd name="connsiteY7" fmla="*/ 700192 h 1299040"/>
              <a:gd name="connsiteX8" fmla="*/ 1784649 w 2499633"/>
              <a:gd name="connsiteY8" fmla="*/ 700192 h 1299040"/>
              <a:gd name="connsiteX9" fmla="*/ 1784649 w 2499633"/>
              <a:gd name="connsiteY9" fmla="*/ 1000274 h 1299040"/>
              <a:gd name="connsiteX10" fmla="*/ 1784649 w 2499633"/>
              <a:gd name="connsiteY10" fmla="*/ 1000270 h 1299040"/>
              <a:gd name="connsiteX11" fmla="*/ 1584590 w 2499633"/>
              <a:gd name="connsiteY11" fmla="*/ 1200329 h 1299040"/>
              <a:gd name="connsiteX12" fmla="*/ 1487208 w 2499633"/>
              <a:gd name="connsiteY12" fmla="*/ 1200329 h 1299040"/>
              <a:gd name="connsiteX13" fmla="*/ 2499633 w 2499633"/>
              <a:gd name="connsiteY13" fmla="*/ 1226341 h 1299040"/>
              <a:gd name="connsiteX14" fmla="*/ 1041045 w 2499633"/>
              <a:gd name="connsiteY14" fmla="*/ 1200329 h 1299040"/>
              <a:gd name="connsiteX15" fmla="*/ 200059 w 2499633"/>
              <a:gd name="connsiteY15" fmla="*/ 1200329 h 1299040"/>
              <a:gd name="connsiteX16" fmla="*/ 0 w 2499633"/>
              <a:gd name="connsiteY16" fmla="*/ 1000270 h 1299040"/>
              <a:gd name="connsiteX17" fmla="*/ 0 w 2499633"/>
              <a:gd name="connsiteY17" fmla="*/ 1000274 h 1299040"/>
              <a:gd name="connsiteX18" fmla="*/ 0 w 2499633"/>
              <a:gd name="connsiteY18" fmla="*/ 700192 h 1299040"/>
              <a:gd name="connsiteX19" fmla="*/ 0 w 2499633"/>
              <a:gd name="connsiteY19" fmla="*/ 700192 h 1299040"/>
              <a:gd name="connsiteX20" fmla="*/ 0 w 2499633"/>
              <a:gd name="connsiteY20" fmla="*/ 200059 h 1299040"/>
              <a:gd name="connsiteX0" fmla="*/ 0 w 2499633"/>
              <a:gd name="connsiteY0" fmla="*/ 200059 h 1299040"/>
              <a:gd name="connsiteX1" fmla="*/ 200059 w 2499633"/>
              <a:gd name="connsiteY1" fmla="*/ 0 h 1299040"/>
              <a:gd name="connsiteX2" fmla="*/ 1041045 w 2499633"/>
              <a:gd name="connsiteY2" fmla="*/ 0 h 1299040"/>
              <a:gd name="connsiteX3" fmla="*/ 1041045 w 2499633"/>
              <a:gd name="connsiteY3" fmla="*/ 0 h 1299040"/>
              <a:gd name="connsiteX4" fmla="*/ 1487208 w 2499633"/>
              <a:gd name="connsiteY4" fmla="*/ 0 h 1299040"/>
              <a:gd name="connsiteX5" fmla="*/ 1584590 w 2499633"/>
              <a:gd name="connsiteY5" fmla="*/ 0 h 1299040"/>
              <a:gd name="connsiteX6" fmla="*/ 1784649 w 2499633"/>
              <a:gd name="connsiteY6" fmla="*/ 200059 h 1299040"/>
              <a:gd name="connsiteX7" fmla="*/ 1784649 w 2499633"/>
              <a:gd name="connsiteY7" fmla="*/ 700192 h 1299040"/>
              <a:gd name="connsiteX8" fmla="*/ 1784649 w 2499633"/>
              <a:gd name="connsiteY8" fmla="*/ 700192 h 1299040"/>
              <a:gd name="connsiteX9" fmla="*/ 1784649 w 2499633"/>
              <a:gd name="connsiteY9" fmla="*/ 1000274 h 1299040"/>
              <a:gd name="connsiteX10" fmla="*/ 1784649 w 2499633"/>
              <a:gd name="connsiteY10" fmla="*/ 1000270 h 1299040"/>
              <a:gd name="connsiteX11" fmla="*/ 1584590 w 2499633"/>
              <a:gd name="connsiteY11" fmla="*/ 1200329 h 1299040"/>
              <a:gd name="connsiteX12" fmla="*/ 1487208 w 2499633"/>
              <a:gd name="connsiteY12" fmla="*/ 1200329 h 1299040"/>
              <a:gd name="connsiteX13" fmla="*/ 2499633 w 2499633"/>
              <a:gd name="connsiteY13" fmla="*/ 1226341 h 1299040"/>
              <a:gd name="connsiteX14" fmla="*/ 1041045 w 2499633"/>
              <a:gd name="connsiteY14" fmla="*/ 1200329 h 1299040"/>
              <a:gd name="connsiteX15" fmla="*/ 200059 w 2499633"/>
              <a:gd name="connsiteY15" fmla="*/ 1200329 h 1299040"/>
              <a:gd name="connsiteX16" fmla="*/ 0 w 2499633"/>
              <a:gd name="connsiteY16" fmla="*/ 1000270 h 1299040"/>
              <a:gd name="connsiteX17" fmla="*/ 0 w 2499633"/>
              <a:gd name="connsiteY17" fmla="*/ 1000274 h 1299040"/>
              <a:gd name="connsiteX18" fmla="*/ 0 w 2499633"/>
              <a:gd name="connsiteY18" fmla="*/ 700192 h 1299040"/>
              <a:gd name="connsiteX19" fmla="*/ 0 w 2499633"/>
              <a:gd name="connsiteY19" fmla="*/ 700192 h 1299040"/>
              <a:gd name="connsiteX20" fmla="*/ 0 w 2499633"/>
              <a:gd name="connsiteY20" fmla="*/ 200059 h 1299040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487208 w 2499633"/>
              <a:gd name="connsiteY12" fmla="*/ 120032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903768 w 2499633"/>
              <a:gd name="connsiteY12" fmla="*/ 126128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903768 w 2499633"/>
              <a:gd name="connsiteY12" fmla="*/ 126128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919008 w 2499633"/>
              <a:gd name="connsiteY12" fmla="*/ 126636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919008 w 2499633"/>
              <a:gd name="connsiteY12" fmla="*/ 126636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919008 w 2499633"/>
              <a:gd name="connsiteY12" fmla="*/ 126636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504713"/>
              <a:gd name="connsiteY0" fmla="*/ 200059 h 1347020"/>
              <a:gd name="connsiteX1" fmla="*/ 200059 w 2504713"/>
              <a:gd name="connsiteY1" fmla="*/ 0 h 1347020"/>
              <a:gd name="connsiteX2" fmla="*/ 1041045 w 2504713"/>
              <a:gd name="connsiteY2" fmla="*/ 0 h 1347020"/>
              <a:gd name="connsiteX3" fmla="*/ 1041045 w 2504713"/>
              <a:gd name="connsiteY3" fmla="*/ 0 h 1347020"/>
              <a:gd name="connsiteX4" fmla="*/ 1487208 w 2504713"/>
              <a:gd name="connsiteY4" fmla="*/ 0 h 1347020"/>
              <a:gd name="connsiteX5" fmla="*/ 1584590 w 2504713"/>
              <a:gd name="connsiteY5" fmla="*/ 0 h 1347020"/>
              <a:gd name="connsiteX6" fmla="*/ 1784649 w 2504713"/>
              <a:gd name="connsiteY6" fmla="*/ 200059 h 1347020"/>
              <a:gd name="connsiteX7" fmla="*/ 1784649 w 2504713"/>
              <a:gd name="connsiteY7" fmla="*/ 700192 h 1347020"/>
              <a:gd name="connsiteX8" fmla="*/ 1784649 w 2504713"/>
              <a:gd name="connsiteY8" fmla="*/ 700192 h 1347020"/>
              <a:gd name="connsiteX9" fmla="*/ 1784649 w 2504713"/>
              <a:gd name="connsiteY9" fmla="*/ 1000274 h 1347020"/>
              <a:gd name="connsiteX10" fmla="*/ 1784649 w 2504713"/>
              <a:gd name="connsiteY10" fmla="*/ 1000270 h 1347020"/>
              <a:gd name="connsiteX11" fmla="*/ 1584590 w 2504713"/>
              <a:gd name="connsiteY11" fmla="*/ 1200329 h 1347020"/>
              <a:gd name="connsiteX12" fmla="*/ 1919008 w 2504713"/>
              <a:gd name="connsiteY12" fmla="*/ 1266369 h 1347020"/>
              <a:gd name="connsiteX13" fmla="*/ 2504713 w 2504713"/>
              <a:gd name="connsiteY13" fmla="*/ 1221261 h 1347020"/>
              <a:gd name="connsiteX14" fmla="*/ 1041045 w 2504713"/>
              <a:gd name="connsiteY14" fmla="*/ 1200329 h 1347020"/>
              <a:gd name="connsiteX15" fmla="*/ 200059 w 2504713"/>
              <a:gd name="connsiteY15" fmla="*/ 1200329 h 1347020"/>
              <a:gd name="connsiteX16" fmla="*/ 0 w 2504713"/>
              <a:gd name="connsiteY16" fmla="*/ 1000270 h 1347020"/>
              <a:gd name="connsiteX17" fmla="*/ 0 w 2504713"/>
              <a:gd name="connsiteY17" fmla="*/ 1000274 h 1347020"/>
              <a:gd name="connsiteX18" fmla="*/ 0 w 2504713"/>
              <a:gd name="connsiteY18" fmla="*/ 700192 h 1347020"/>
              <a:gd name="connsiteX19" fmla="*/ 0 w 2504713"/>
              <a:gd name="connsiteY19" fmla="*/ 700192 h 1347020"/>
              <a:gd name="connsiteX20" fmla="*/ 0 w 2504713"/>
              <a:gd name="connsiteY20" fmla="*/ 200059 h 1347020"/>
              <a:gd name="connsiteX0" fmla="*/ 0 w 2504713"/>
              <a:gd name="connsiteY0" fmla="*/ 200059 h 1347020"/>
              <a:gd name="connsiteX1" fmla="*/ 200059 w 2504713"/>
              <a:gd name="connsiteY1" fmla="*/ 0 h 1347020"/>
              <a:gd name="connsiteX2" fmla="*/ 1041045 w 2504713"/>
              <a:gd name="connsiteY2" fmla="*/ 0 h 1347020"/>
              <a:gd name="connsiteX3" fmla="*/ 1041045 w 2504713"/>
              <a:gd name="connsiteY3" fmla="*/ 0 h 1347020"/>
              <a:gd name="connsiteX4" fmla="*/ 1487208 w 2504713"/>
              <a:gd name="connsiteY4" fmla="*/ 0 h 1347020"/>
              <a:gd name="connsiteX5" fmla="*/ 1584590 w 2504713"/>
              <a:gd name="connsiteY5" fmla="*/ 0 h 1347020"/>
              <a:gd name="connsiteX6" fmla="*/ 1784649 w 2504713"/>
              <a:gd name="connsiteY6" fmla="*/ 200059 h 1347020"/>
              <a:gd name="connsiteX7" fmla="*/ 1784649 w 2504713"/>
              <a:gd name="connsiteY7" fmla="*/ 700192 h 1347020"/>
              <a:gd name="connsiteX8" fmla="*/ 1784649 w 2504713"/>
              <a:gd name="connsiteY8" fmla="*/ 700192 h 1347020"/>
              <a:gd name="connsiteX9" fmla="*/ 1784649 w 2504713"/>
              <a:gd name="connsiteY9" fmla="*/ 1000274 h 1347020"/>
              <a:gd name="connsiteX10" fmla="*/ 1784649 w 2504713"/>
              <a:gd name="connsiteY10" fmla="*/ 1000270 h 1347020"/>
              <a:gd name="connsiteX11" fmla="*/ 1584590 w 2504713"/>
              <a:gd name="connsiteY11" fmla="*/ 1200329 h 1347020"/>
              <a:gd name="connsiteX12" fmla="*/ 1919008 w 2504713"/>
              <a:gd name="connsiteY12" fmla="*/ 1266369 h 1347020"/>
              <a:gd name="connsiteX13" fmla="*/ 2504713 w 2504713"/>
              <a:gd name="connsiteY13" fmla="*/ 1221261 h 1347020"/>
              <a:gd name="connsiteX14" fmla="*/ 1041045 w 2504713"/>
              <a:gd name="connsiteY14" fmla="*/ 1200329 h 1347020"/>
              <a:gd name="connsiteX15" fmla="*/ 200059 w 2504713"/>
              <a:gd name="connsiteY15" fmla="*/ 1200329 h 1347020"/>
              <a:gd name="connsiteX16" fmla="*/ 0 w 2504713"/>
              <a:gd name="connsiteY16" fmla="*/ 1000270 h 1347020"/>
              <a:gd name="connsiteX17" fmla="*/ 0 w 2504713"/>
              <a:gd name="connsiteY17" fmla="*/ 1000274 h 1347020"/>
              <a:gd name="connsiteX18" fmla="*/ 0 w 2504713"/>
              <a:gd name="connsiteY18" fmla="*/ 700192 h 1347020"/>
              <a:gd name="connsiteX19" fmla="*/ 0 w 2504713"/>
              <a:gd name="connsiteY19" fmla="*/ 700192 h 1347020"/>
              <a:gd name="connsiteX20" fmla="*/ 0 w 2504713"/>
              <a:gd name="connsiteY20" fmla="*/ 200059 h 1347020"/>
              <a:gd name="connsiteX0" fmla="*/ 0 w 2504713"/>
              <a:gd name="connsiteY0" fmla="*/ 200059 h 1339947"/>
              <a:gd name="connsiteX1" fmla="*/ 200059 w 2504713"/>
              <a:gd name="connsiteY1" fmla="*/ 0 h 1339947"/>
              <a:gd name="connsiteX2" fmla="*/ 1041045 w 2504713"/>
              <a:gd name="connsiteY2" fmla="*/ 0 h 1339947"/>
              <a:gd name="connsiteX3" fmla="*/ 1041045 w 2504713"/>
              <a:gd name="connsiteY3" fmla="*/ 0 h 1339947"/>
              <a:gd name="connsiteX4" fmla="*/ 1487208 w 2504713"/>
              <a:gd name="connsiteY4" fmla="*/ 0 h 1339947"/>
              <a:gd name="connsiteX5" fmla="*/ 1584590 w 2504713"/>
              <a:gd name="connsiteY5" fmla="*/ 0 h 1339947"/>
              <a:gd name="connsiteX6" fmla="*/ 1784649 w 2504713"/>
              <a:gd name="connsiteY6" fmla="*/ 200059 h 1339947"/>
              <a:gd name="connsiteX7" fmla="*/ 1784649 w 2504713"/>
              <a:gd name="connsiteY7" fmla="*/ 700192 h 1339947"/>
              <a:gd name="connsiteX8" fmla="*/ 1784649 w 2504713"/>
              <a:gd name="connsiteY8" fmla="*/ 700192 h 1339947"/>
              <a:gd name="connsiteX9" fmla="*/ 1784649 w 2504713"/>
              <a:gd name="connsiteY9" fmla="*/ 1000274 h 1339947"/>
              <a:gd name="connsiteX10" fmla="*/ 1784649 w 2504713"/>
              <a:gd name="connsiteY10" fmla="*/ 1000270 h 1339947"/>
              <a:gd name="connsiteX11" fmla="*/ 1584590 w 2504713"/>
              <a:gd name="connsiteY11" fmla="*/ 1200329 h 1339947"/>
              <a:gd name="connsiteX12" fmla="*/ 1919008 w 2504713"/>
              <a:gd name="connsiteY12" fmla="*/ 1266369 h 1339947"/>
              <a:gd name="connsiteX13" fmla="*/ 2504713 w 2504713"/>
              <a:gd name="connsiteY13" fmla="*/ 1221261 h 1339947"/>
              <a:gd name="connsiteX14" fmla="*/ 1874521 w 2504713"/>
              <a:gd name="connsiteY14" fmla="*/ 1339866 h 1339947"/>
              <a:gd name="connsiteX15" fmla="*/ 1041045 w 2504713"/>
              <a:gd name="connsiteY15" fmla="*/ 1200329 h 1339947"/>
              <a:gd name="connsiteX16" fmla="*/ 200059 w 2504713"/>
              <a:gd name="connsiteY16" fmla="*/ 1200329 h 1339947"/>
              <a:gd name="connsiteX17" fmla="*/ 0 w 2504713"/>
              <a:gd name="connsiteY17" fmla="*/ 1000270 h 1339947"/>
              <a:gd name="connsiteX18" fmla="*/ 0 w 2504713"/>
              <a:gd name="connsiteY18" fmla="*/ 1000274 h 1339947"/>
              <a:gd name="connsiteX19" fmla="*/ 0 w 2504713"/>
              <a:gd name="connsiteY19" fmla="*/ 700192 h 1339947"/>
              <a:gd name="connsiteX20" fmla="*/ 0 w 2504713"/>
              <a:gd name="connsiteY20" fmla="*/ 700192 h 1339947"/>
              <a:gd name="connsiteX21" fmla="*/ 0 w 2504713"/>
              <a:gd name="connsiteY21" fmla="*/ 200059 h 1339947"/>
              <a:gd name="connsiteX0" fmla="*/ 0 w 2504713"/>
              <a:gd name="connsiteY0" fmla="*/ 200059 h 1416114"/>
              <a:gd name="connsiteX1" fmla="*/ 200059 w 2504713"/>
              <a:gd name="connsiteY1" fmla="*/ 0 h 1416114"/>
              <a:gd name="connsiteX2" fmla="*/ 1041045 w 2504713"/>
              <a:gd name="connsiteY2" fmla="*/ 0 h 1416114"/>
              <a:gd name="connsiteX3" fmla="*/ 1041045 w 2504713"/>
              <a:gd name="connsiteY3" fmla="*/ 0 h 1416114"/>
              <a:gd name="connsiteX4" fmla="*/ 1487208 w 2504713"/>
              <a:gd name="connsiteY4" fmla="*/ 0 h 1416114"/>
              <a:gd name="connsiteX5" fmla="*/ 1584590 w 2504713"/>
              <a:gd name="connsiteY5" fmla="*/ 0 h 1416114"/>
              <a:gd name="connsiteX6" fmla="*/ 1784649 w 2504713"/>
              <a:gd name="connsiteY6" fmla="*/ 200059 h 1416114"/>
              <a:gd name="connsiteX7" fmla="*/ 1784649 w 2504713"/>
              <a:gd name="connsiteY7" fmla="*/ 700192 h 1416114"/>
              <a:gd name="connsiteX8" fmla="*/ 1784649 w 2504713"/>
              <a:gd name="connsiteY8" fmla="*/ 700192 h 1416114"/>
              <a:gd name="connsiteX9" fmla="*/ 1784649 w 2504713"/>
              <a:gd name="connsiteY9" fmla="*/ 1000274 h 1416114"/>
              <a:gd name="connsiteX10" fmla="*/ 1784649 w 2504713"/>
              <a:gd name="connsiteY10" fmla="*/ 1000270 h 1416114"/>
              <a:gd name="connsiteX11" fmla="*/ 1584590 w 2504713"/>
              <a:gd name="connsiteY11" fmla="*/ 1200329 h 1416114"/>
              <a:gd name="connsiteX12" fmla="*/ 1919008 w 2504713"/>
              <a:gd name="connsiteY12" fmla="*/ 1266369 h 1416114"/>
              <a:gd name="connsiteX13" fmla="*/ 2504713 w 2504713"/>
              <a:gd name="connsiteY13" fmla="*/ 1221261 h 1416114"/>
              <a:gd name="connsiteX14" fmla="*/ 1874521 w 2504713"/>
              <a:gd name="connsiteY14" fmla="*/ 1416066 h 1416114"/>
              <a:gd name="connsiteX15" fmla="*/ 1041045 w 2504713"/>
              <a:gd name="connsiteY15" fmla="*/ 1200329 h 1416114"/>
              <a:gd name="connsiteX16" fmla="*/ 200059 w 2504713"/>
              <a:gd name="connsiteY16" fmla="*/ 1200329 h 1416114"/>
              <a:gd name="connsiteX17" fmla="*/ 0 w 2504713"/>
              <a:gd name="connsiteY17" fmla="*/ 1000270 h 1416114"/>
              <a:gd name="connsiteX18" fmla="*/ 0 w 2504713"/>
              <a:gd name="connsiteY18" fmla="*/ 1000274 h 1416114"/>
              <a:gd name="connsiteX19" fmla="*/ 0 w 2504713"/>
              <a:gd name="connsiteY19" fmla="*/ 700192 h 1416114"/>
              <a:gd name="connsiteX20" fmla="*/ 0 w 2504713"/>
              <a:gd name="connsiteY20" fmla="*/ 700192 h 1416114"/>
              <a:gd name="connsiteX21" fmla="*/ 0 w 2504713"/>
              <a:gd name="connsiteY21" fmla="*/ 200059 h 1416114"/>
              <a:gd name="connsiteX0" fmla="*/ 0 w 2504713"/>
              <a:gd name="connsiteY0" fmla="*/ 200059 h 1360254"/>
              <a:gd name="connsiteX1" fmla="*/ 200059 w 2504713"/>
              <a:gd name="connsiteY1" fmla="*/ 0 h 1360254"/>
              <a:gd name="connsiteX2" fmla="*/ 1041045 w 2504713"/>
              <a:gd name="connsiteY2" fmla="*/ 0 h 1360254"/>
              <a:gd name="connsiteX3" fmla="*/ 1041045 w 2504713"/>
              <a:gd name="connsiteY3" fmla="*/ 0 h 1360254"/>
              <a:gd name="connsiteX4" fmla="*/ 1487208 w 2504713"/>
              <a:gd name="connsiteY4" fmla="*/ 0 h 1360254"/>
              <a:gd name="connsiteX5" fmla="*/ 1584590 w 2504713"/>
              <a:gd name="connsiteY5" fmla="*/ 0 h 1360254"/>
              <a:gd name="connsiteX6" fmla="*/ 1784649 w 2504713"/>
              <a:gd name="connsiteY6" fmla="*/ 200059 h 1360254"/>
              <a:gd name="connsiteX7" fmla="*/ 1784649 w 2504713"/>
              <a:gd name="connsiteY7" fmla="*/ 700192 h 1360254"/>
              <a:gd name="connsiteX8" fmla="*/ 1784649 w 2504713"/>
              <a:gd name="connsiteY8" fmla="*/ 700192 h 1360254"/>
              <a:gd name="connsiteX9" fmla="*/ 1784649 w 2504713"/>
              <a:gd name="connsiteY9" fmla="*/ 1000274 h 1360254"/>
              <a:gd name="connsiteX10" fmla="*/ 1784649 w 2504713"/>
              <a:gd name="connsiteY10" fmla="*/ 1000270 h 1360254"/>
              <a:gd name="connsiteX11" fmla="*/ 1584590 w 2504713"/>
              <a:gd name="connsiteY11" fmla="*/ 1200329 h 1360254"/>
              <a:gd name="connsiteX12" fmla="*/ 1919008 w 2504713"/>
              <a:gd name="connsiteY12" fmla="*/ 1266369 h 1360254"/>
              <a:gd name="connsiteX13" fmla="*/ 2504713 w 2504713"/>
              <a:gd name="connsiteY13" fmla="*/ 1221261 h 1360254"/>
              <a:gd name="connsiteX14" fmla="*/ 1884681 w 2504713"/>
              <a:gd name="connsiteY14" fmla="*/ 1360186 h 1360254"/>
              <a:gd name="connsiteX15" fmla="*/ 1041045 w 2504713"/>
              <a:gd name="connsiteY15" fmla="*/ 1200329 h 1360254"/>
              <a:gd name="connsiteX16" fmla="*/ 200059 w 2504713"/>
              <a:gd name="connsiteY16" fmla="*/ 1200329 h 1360254"/>
              <a:gd name="connsiteX17" fmla="*/ 0 w 2504713"/>
              <a:gd name="connsiteY17" fmla="*/ 1000270 h 1360254"/>
              <a:gd name="connsiteX18" fmla="*/ 0 w 2504713"/>
              <a:gd name="connsiteY18" fmla="*/ 1000274 h 1360254"/>
              <a:gd name="connsiteX19" fmla="*/ 0 w 2504713"/>
              <a:gd name="connsiteY19" fmla="*/ 700192 h 1360254"/>
              <a:gd name="connsiteX20" fmla="*/ 0 w 2504713"/>
              <a:gd name="connsiteY20" fmla="*/ 700192 h 1360254"/>
              <a:gd name="connsiteX21" fmla="*/ 0 w 2504713"/>
              <a:gd name="connsiteY21" fmla="*/ 200059 h 1360254"/>
              <a:gd name="connsiteX0" fmla="*/ 0 w 2504713"/>
              <a:gd name="connsiteY0" fmla="*/ 200059 h 1360186"/>
              <a:gd name="connsiteX1" fmla="*/ 200059 w 2504713"/>
              <a:gd name="connsiteY1" fmla="*/ 0 h 1360186"/>
              <a:gd name="connsiteX2" fmla="*/ 1041045 w 2504713"/>
              <a:gd name="connsiteY2" fmla="*/ 0 h 1360186"/>
              <a:gd name="connsiteX3" fmla="*/ 1041045 w 2504713"/>
              <a:gd name="connsiteY3" fmla="*/ 0 h 1360186"/>
              <a:gd name="connsiteX4" fmla="*/ 1487208 w 2504713"/>
              <a:gd name="connsiteY4" fmla="*/ 0 h 1360186"/>
              <a:gd name="connsiteX5" fmla="*/ 1584590 w 2504713"/>
              <a:gd name="connsiteY5" fmla="*/ 0 h 1360186"/>
              <a:gd name="connsiteX6" fmla="*/ 1784649 w 2504713"/>
              <a:gd name="connsiteY6" fmla="*/ 200059 h 1360186"/>
              <a:gd name="connsiteX7" fmla="*/ 1784649 w 2504713"/>
              <a:gd name="connsiteY7" fmla="*/ 700192 h 1360186"/>
              <a:gd name="connsiteX8" fmla="*/ 1784649 w 2504713"/>
              <a:gd name="connsiteY8" fmla="*/ 700192 h 1360186"/>
              <a:gd name="connsiteX9" fmla="*/ 1784649 w 2504713"/>
              <a:gd name="connsiteY9" fmla="*/ 1000274 h 1360186"/>
              <a:gd name="connsiteX10" fmla="*/ 1784649 w 2504713"/>
              <a:gd name="connsiteY10" fmla="*/ 1000270 h 1360186"/>
              <a:gd name="connsiteX11" fmla="*/ 1584590 w 2504713"/>
              <a:gd name="connsiteY11" fmla="*/ 1200329 h 1360186"/>
              <a:gd name="connsiteX12" fmla="*/ 1919008 w 2504713"/>
              <a:gd name="connsiteY12" fmla="*/ 1266369 h 1360186"/>
              <a:gd name="connsiteX13" fmla="*/ 2504713 w 2504713"/>
              <a:gd name="connsiteY13" fmla="*/ 1221261 h 1360186"/>
              <a:gd name="connsiteX14" fmla="*/ 1884681 w 2504713"/>
              <a:gd name="connsiteY14" fmla="*/ 1360186 h 1360186"/>
              <a:gd name="connsiteX15" fmla="*/ 1041045 w 2504713"/>
              <a:gd name="connsiteY15" fmla="*/ 1200329 h 1360186"/>
              <a:gd name="connsiteX16" fmla="*/ 200059 w 2504713"/>
              <a:gd name="connsiteY16" fmla="*/ 1200329 h 1360186"/>
              <a:gd name="connsiteX17" fmla="*/ 0 w 2504713"/>
              <a:gd name="connsiteY17" fmla="*/ 1000270 h 1360186"/>
              <a:gd name="connsiteX18" fmla="*/ 0 w 2504713"/>
              <a:gd name="connsiteY18" fmla="*/ 1000274 h 1360186"/>
              <a:gd name="connsiteX19" fmla="*/ 0 w 2504713"/>
              <a:gd name="connsiteY19" fmla="*/ 700192 h 1360186"/>
              <a:gd name="connsiteX20" fmla="*/ 0 w 2504713"/>
              <a:gd name="connsiteY20" fmla="*/ 700192 h 1360186"/>
              <a:gd name="connsiteX21" fmla="*/ 0 w 2504713"/>
              <a:gd name="connsiteY21" fmla="*/ 200059 h 1360186"/>
              <a:gd name="connsiteX0" fmla="*/ 0 w 2504713"/>
              <a:gd name="connsiteY0" fmla="*/ 200059 h 1360576"/>
              <a:gd name="connsiteX1" fmla="*/ 200059 w 2504713"/>
              <a:gd name="connsiteY1" fmla="*/ 0 h 1360576"/>
              <a:gd name="connsiteX2" fmla="*/ 1041045 w 2504713"/>
              <a:gd name="connsiteY2" fmla="*/ 0 h 1360576"/>
              <a:gd name="connsiteX3" fmla="*/ 1041045 w 2504713"/>
              <a:gd name="connsiteY3" fmla="*/ 0 h 1360576"/>
              <a:gd name="connsiteX4" fmla="*/ 1487208 w 2504713"/>
              <a:gd name="connsiteY4" fmla="*/ 0 h 1360576"/>
              <a:gd name="connsiteX5" fmla="*/ 1584590 w 2504713"/>
              <a:gd name="connsiteY5" fmla="*/ 0 h 1360576"/>
              <a:gd name="connsiteX6" fmla="*/ 1784649 w 2504713"/>
              <a:gd name="connsiteY6" fmla="*/ 200059 h 1360576"/>
              <a:gd name="connsiteX7" fmla="*/ 1784649 w 2504713"/>
              <a:gd name="connsiteY7" fmla="*/ 700192 h 1360576"/>
              <a:gd name="connsiteX8" fmla="*/ 1784649 w 2504713"/>
              <a:gd name="connsiteY8" fmla="*/ 700192 h 1360576"/>
              <a:gd name="connsiteX9" fmla="*/ 1784649 w 2504713"/>
              <a:gd name="connsiteY9" fmla="*/ 1000274 h 1360576"/>
              <a:gd name="connsiteX10" fmla="*/ 1784649 w 2504713"/>
              <a:gd name="connsiteY10" fmla="*/ 1000270 h 1360576"/>
              <a:gd name="connsiteX11" fmla="*/ 1584590 w 2504713"/>
              <a:gd name="connsiteY11" fmla="*/ 1200329 h 1360576"/>
              <a:gd name="connsiteX12" fmla="*/ 1919008 w 2504713"/>
              <a:gd name="connsiteY12" fmla="*/ 1266369 h 1360576"/>
              <a:gd name="connsiteX13" fmla="*/ 2504713 w 2504713"/>
              <a:gd name="connsiteY13" fmla="*/ 1221261 h 1360576"/>
              <a:gd name="connsiteX14" fmla="*/ 1884681 w 2504713"/>
              <a:gd name="connsiteY14" fmla="*/ 1360186 h 1360576"/>
              <a:gd name="connsiteX15" fmla="*/ 1041045 w 2504713"/>
              <a:gd name="connsiteY15" fmla="*/ 1200329 h 1360576"/>
              <a:gd name="connsiteX16" fmla="*/ 200059 w 2504713"/>
              <a:gd name="connsiteY16" fmla="*/ 1200329 h 1360576"/>
              <a:gd name="connsiteX17" fmla="*/ 0 w 2504713"/>
              <a:gd name="connsiteY17" fmla="*/ 1000270 h 1360576"/>
              <a:gd name="connsiteX18" fmla="*/ 0 w 2504713"/>
              <a:gd name="connsiteY18" fmla="*/ 1000274 h 1360576"/>
              <a:gd name="connsiteX19" fmla="*/ 0 w 2504713"/>
              <a:gd name="connsiteY19" fmla="*/ 700192 h 1360576"/>
              <a:gd name="connsiteX20" fmla="*/ 0 w 2504713"/>
              <a:gd name="connsiteY20" fmla="*/ 700192 h 1360576"/>
              <a:gd name="connsiteX21" fmla="*/ 0 w 2504713"/>
              <a:gd name="connsiteY21" fmla="*/ 200059 h 1360576"/>
              <a:gd name="connsiteX0" fmla="*/ 0 w 2165400"/>
              <a:gd name="connsiteY0" fmla="*/ 200059 h 1360880"/>
              <a:gd name="connsiteX1" fmla="*/ 200059 w 2165400"/>
              <a:gd name="connsiteY1" fmla="*/ 0 h 1360880"/>
              <a:gd name="connsiteX2" fmla="*/ 1041045 w 2165400"/>
              <a:gd name="connsiteY2" fmla="*/ 0 h 1360880"/>
              <a:gd name="connsiteX3" fmla="*/ 1041045 w 2165400"/>
              <a:gd name="connsiteY3" fmla="*/ 0 h 1360880"/>
              <a:gd name="connsiteX4" fmla="*/ 1487208 w 2165400"/>
              <a:gd name="connsiteY4" fmla="*/ 0 h 1360880"/>
              <a:gd name="connsiteX5" fmla="*/ 1584590 w 2165400"/>
              <a:gd name="connsiteY5" fmla="*/ 0 h 1360880"/>
              <a:gd name="connsiteX6" fmla="*/ 1784649 w 2165400"/>
              <a:gd name="connsiteY6" fmla="*/ 200059 h 1360880"/>
              <a:gd name="connsiteX7" fmla="*/ 1784649 w 2165400"/>
              <a:gd name="connsiteY7" fmla="*/ 700192 h 1360880"/>
              <a:gd name="connsiteX8" fmla="*/ 1784649 w 2165400"/>
              <a:gd name="connsiteY8" fmla="*/ 700192 h 1360880"/>
              <a:gd name="connsiteX9" fmla="*/ 1784649 w 2165400"/>
              <a:gd name="connsiteY9" fmla="*/ 1000274 h 1360880"/>
              <a:gd name="connsiteX10" fmla="*/ 1784649 w 2165400"/>
              <a:gd name="connsiteY10" fmla="*/ 1000270 h 1360880"/>
              <a:gd name="connsiteX11" fmla="*/ 1584590 w 2165400"/>
              <a:gd name="connsiteY11" fmla="*/ 1200329 h 1360880"/>
              <a:gd name="connsiteX12" fmla="*/ 1919008 w 2165400"/>
              <a:gd name="connsiteY12" fmla="*/ 1266369 h 1360880"/>
              <a:gd name="connsiteX13" fmla="*/ 2095138 w 2165400"/>
              <a:gd name="connsiteY13" fmla="*/ 1283173 h 1360880"/>
              <a:gd name="connsiteX14" fmla="*/ 1884681 w 2165400"/>
              <a:gd name="connsiteY14" fmla="*/ 1360186 h 1360880"/>
              <a:gd name="connsiteX15" fmla="*/ 1041045 w 2165400"/>
              <a:gd name="connsiteY15" fmla="*/ 1200329 h 1360880"/>
              <a:gd name="connsiteX16" fmla="*/ 200059 w 2165400"/>
              <a:gd name="connsiteY16" fmla="*/ 1200329 h 1360880"/>
              <a:gd name="connsiteX17" fmla="*/ 0 w 2165400"/>
              <a:gd name="connsiteY17" fmla="*/ 1000270 h 1360880"/>
              <a:gd name="connsiteX18" fmla="*/ 0 w 2165400"/>
              <a:gd name="connsiteY18" fmla="*/ 1000274 h 1360880"/>
              <a:gd name="connsiteX19" fmla="*/ 0 w 2165400"/>
              <a:gd name="connsiteY19" fmla="*/ 700192 h 1360880"/>
              <a:gd name="connsiteX20" fmla="*/ 0 w 2165400"/>
              <a:gd name="connsiteY20" fmla="*/ 700192 h 1360880"/>
              <a:gd name="connsiteX21" fmla="*/ 0 w 2165400"/>
              <a:gd name="connsiteY21" fmla="*/ 200059 h 1360880"/>
              <a:gd name="connsiteX0" fmla="*/ 0 w 2100211"/>
              <a:gd name="connsiteY0" fmla="*/ 200059 h 1360880"/>
              <a:gd name="connsiteX1" fmla="*/ 200059 w 2100211"/>
              <a:gd name="connsiteY1" fmla="*/ 0 h 1360880"/>
              <a:gd name="connsiteX2" fmla="*/ 1041045 w 2100211"/>
              <a:gd name="connsiteY2" fmla="*/ 0 h 1360880"/>
              <a:gd name="connsiteX3" fmla="*/ 1041045 w 2100211"/>
              <a:gd name="connsiteY3" fmla="*/ 0 h 1360880"/>
              <a:gd name="connsiteX4" fmla="*/ 1487208 w 2100211"/>
              <a:gd name="connsiteY4" fmla="*/ 0 h 1360880"/>
              <a:gd name="connsiteX5" fmla="*/ 1584590 w 2100211"/>
              <a:gd name="connsiteY5" fmla="*/ 0 h 1360880"/>
              <a:gd name="connsiteX6" fmla="*/ 1784649 w 2100211"/>
              <a:gd name="connsiteY6" fmla="*/ 200059 h 1360880"/>
              <a:gd name="connsiteX7" fmla="*/ 1784649 w 2100211"/>
              <a:gd name="connsiteY7" fmla="*/ 700192 h 1360880"/>
              <a:gd name="connsiteX8" fmla="*/ 1784649 w 2100211"/>
              <a:gd name="connsiteY8" fmla="*/ 700192 h 1360880"/>
              <a:gd name="connsiteX9" fmla="*/ 1784649 w 2100211"/>
              <a:gd name="connsiteY9" fmla="*/ 1000274 h 1360880"/>
              <a:gd name="connsiteX10" fmla="*/ 1784649 w 2100211"/>
              <a:gd name="connsiteY10" fmla="*/ 1000270 h 1360880"/>
              <a:gd name="connsiteX11" fmla="*/ 1584590 w 2100211"/>
              <a:gd name="connsiteY11" fmla="*/ 1200329 h 1360880"/>
              <a:gd name="connsiteX12" fmla="*/ 1828520 w 2100211"/>
              <a:gd name="connsiteY12" fmla="*/ 1275894 h 1360880"/>
              <a:gd name="connsiteX13" fmla="*/ 2095138 w 2100211"/>
              <a:gd name="connsiteY13" fmla="*/ 1283173 h 1360880"/>
              <a:gd name="connsiteX14" fmla="*/ 1884681 w 2100211"/>
              <a:gd name="connsiteY14" fmla="*/ 1360186 h 1360880"/>
              <a:gd name="connsiteX15" fmla="*/ 1041045 w 2100211"/>
              <a:gd name="connsiteY15" fmla="*/ 1200329 h 1360880"/>
              <a:gd name="connsiteX16" fmla="*/ 200059 w 2100211"/>
              <a:gd name="connsiteY16" fmla="*/ 1200329 h 1360880"/>
              <a:gd name="connsiteX17" fmla="*/ 0 w 2100211"/>
              <a:gd name="connsiteY17" fmla="*/ 1000270 h 1360880"/>
              <a:gd name="connsiteX18" fmla="*/ 0 w 2100211"/>
              <a:gd name="connsiteY18" fmla="*/ 1000274 h 1360880"/>
              <a:gd name="connsiteX19" fmla="*/ 0 w 2100211"/>
              <a:gd name="connsiteY19" fmla="*/ 700192 h 1360880"/>
              <a:gd name="connsiteX20" fmla="*/ 0 w 2100211"/>
              <a:gd name="connsiteY20" fmla="*/ 700192 h 1360880"/>
              <a:gd name="connsiteX21" fmla="*/ 0 w 2100211"/>
              <a:gd name="connsiteY21" fmla="*/ 200059 h 1360880"/>
              <a:gd name="connsiteX0" fmla="*/ 0 w 2100211"/>
              <a:gd name="connsiteY0" fmla="*/ 200059 h 1360880"/>
              <a:gd name="connsiteX1" fmla="*/ 200059 w 2100211"/>
              <a:gd name="connsiteY1" fmla="*/ 0 h 1360880"/>
              <a:gd name="connsiteX2" fmla="*/ 1041045 w 2100211"/>
              <a:gd name="connsiteY2" fmla="*/ 0 h 1360880"/>
              <a:gd name="connsiteX3" fmla="*/ 1041045 w 2100211"/>
              <a:gd name="connsiteY3" fmla="*/ 0 h 1360880"/>
              <a:gd name="connsiteX4" fmla="*/ 1487208 w 2100211"/>
              <a:gd name="connsiteY4" fmla="*/ 0 h 1360880"/>
              <a:gd name="connsiteX5" fmla="*/ 1584590 w 2100211"/>
              <a:gd name="connsiteY5" fmla="*/ 0 h 1360880"/>
              <a:gd name="connsiteX6" fmla="*/ 1784649 w 2100211"/>
              <a:gd name="connsiteY6" fmla="*/ 200059 h 1360880"/>
              <a:gd name="connsiteX7" fmla="*/ 1784649 w 2100211"/>
              <a:gd name="connsiteY7" fmla="*/ 700192 h 1360880"/>
              <a:gd name="connsiteX8" fmla="*/ 1784649 w 2100211"/>
              <a:gd name="connsiteY8" fmla="*/ 700192 h 1360880"/>
              <a:gd name="connsiteX9" fmla="*/ 1784649 w 2100211"/>
              <a:gd name="connsiteY9" fmla="*/ 1000274 h 1360880"/>
              <a:gd name="connsiteX10" fmla="*/ 1784649 w 2100211"/>
              <a:gd name="connsiteY10" fmla="*/ 1000270 h 1360880"/>
              <a:gd name="connsiteX11" fmla="*/ 1584590 w 2100211"/>
              <a:gd name="connsiteY11" fmla="*/ 1200329 h 1360880"/>
              <a:gd name="connsiteX12" fmla="*/ 1828520 w 2100211"/>
              <a:gd name="connsiteY12" fmla="*/ 1275894 h 1360880"/>
              <a:gd name="connsiteX13" fmla="*/ 2095138 w 2100211"/>
              <a:gd name="connsiteY13" fmla="*/ 1283173 h 1360880"/>
              <a:gd name="connsiteX14" fmla="*/ 1884681 w 2100211"/>
              <a:gd name="connsiteY14" fmla="*/ 1360186 h 1360880"/>
              <a:gd name="connsiteX15" fmla="*/ 1041045 w 2100211"/>
              <a:gd name="connsiteY15" fmla="*/ 1200329 h 1360880"/>
              <a:gd name="connsiteX16" fmla="*/ 200059 w 2100211"/>
              <a:gd name="connsiteY16" fmla="*/ 1200329 h 1360880"/>
              <a:gd name="connsiteX17" fmla="*/ 0 w 2100211"/>
              <a:gd name="connsiteY17" fmla="*/ 1000270 h 1360880"/>
              <a:gd name="connsiteX18" fmla="*/ 0 w 2100211"/>
              <a:gd name="connsiteY18" fmla="*/ 1000274 h 1360880"/>
              <a:gd name="connsiteX19" fmla="*/ 0 w 2100211"/>
              <a:gd name="connsiteY19" fmla="*/ 700192 h 1360880"/>
              <a:gd name="connsiteX20" fmla="*/ 0 w 2100211"/>
              <a:gd name="connsiteY20" fmla="*/ 700192 h 1360880"/>
              <a:gd name="connsiteX21" fmla="*/ 0 w 2100211"/>
              <a:gd name="connsiteY21" fmla="*/ 200059 h 1360880"/>
              <a:gd name="connsiteX0" fmla="*/ 0 w 2190388"/>
              <a:gd name="connsiteY0" fmla="*/ 200059 h 1360746"/>
              <a:gd name="connsiteX1" fmla="*/ 200059 w 2190388"/>
              <a:gd name="connsiteY1" fmla="*/ 0 h 1360746"/>
              <a:gd name="connsiteX2" fmla="*/ 1041045 w 2190388"/>
              <a:gd name="connsiteY2" fmla="*/ 0 h 1360746"/>
              <a:gd name="connsiteX3" fmla="*/ 1041045 w 2190388"/>
              <a:gd name="connsiteY3" fmla="*/ 0 h 1360746"/>
              <a:gd name="connsiteX4" fmla="*/ 1487208 w 2190388"/>
              <a:gd name="connsiteY4" fmla="*/ 0 h 1360746"/>
              <a:gd name="connsiteX5" fmla="*/ 1584590 w 2190388"/>
              <a:gd name="connsiteY5" fmla="*/ 0 h 1360746"/>
              <a:gd name="connsiteX6" fmla="*/ 1784649 w 2190388"/>
              <a:gd name="connsiteY6" fmla="*/ 200059 h 1360746"/>
              <a:gd name="connsiteX7" fmla="*/ 1784649 w 2190388"/>
              <a:gd name="connsiteY7" fmla="*/ 700192 h 1360746"/>
              <a:gd name="connsiteX8" fmla="*/ 1784649 w 2190388"/>
              <a:gd name="connsiteY8" fmla="*/ 700192 h 1360746"/>
              <a:gd name="connsiteX9" fmla="*/ 1784649 w 2190388"/>
              <a:gd name="connsiteY9" fmla="*/ 1000274 h 1360746"/>
              <a:gd name="connsiteX10" fmla="*/ 1784649 w 2190388"/>
              <a:gd name="connsiteY10" fmla="*/ 1000270 h 1360746"/>
              <a:gd name="connsiteX11" fmla="*/ 1584590 w 2190388"/>
              <a:gd name="connsiteY11" fmla="*/ 1200329 h 1360746"/>
              <a:gd name="connsiteX12" fmla="*/ 1828520 w 2190388"/>
              <a:gd name="connsiteY12" fmla="*/ 1275894 h 1360746"/>
              <a:gd name="connsiteX13" fmla="*/ 2190388 w 2190388"/>
              <a:gd name="connsiteY13" fmla="*/ 1264123 h 1360746"/>
              <a:gd name="connsiteX14" fmla="*/ 1884681 w 2190388"/>
              <a:gd name="connsiteY14" fmla="*/ 1360186 h 1360746"/>
              <a:gd name="connsiteX15" fmla="*/ 1041045 w 2190388"/>
              <a:gd name="connsiteY15" fmla="*/ 1200329 h 1360746"/>
              <a:gd name="connsiteX16" fmla="*/ 200059 w 2190388"/>
              <a:gd name="connsiteY16" fmla="*/ 1200329 h 1360746"/>
              <a:gd name="connsiteX17" fmla="*/ 0 w 2190388"/>
              <a:gd name="connsiteY17" fmla="*/ 1000270 h 1360746"/>
              <a:gd name="connsiteX18" fmla="*/ 0 w 2190388"/>
              <a:gd name="connsiteY18" fmla="*/ 1000274 h 1360746"/>
              <a:gd name="connsiteX19" fmla="*/ 0 w 2190388"/>
              <a:gd name="connsiteY19" fmla="*/ 700192 h 1360746"/>
              <a:gd name="connsiteX20" fmla="*/ 0 w 2190388"/>
              <a:gd name="connsiteY20" fmla="*/ 700192 h 1360746"/>
              <a:gd name="connsiteX21" fmla="*/ 0 w 2190388"/>
              <a:gd name="connsiteY21" fmla="*/ 200059 h 1360746"/>
              <a:gd name="connsiteX0" fmla="*/ 0 w 2420923"/>
              <a:gd name="connsiteY0" fmla="*/ 200059 h 1360746"/>
              <a:gd name="connsiteX1" fmla="*/ 200059 w 2420923"/>
              <a:gd name="connsiteY1" fmla="*/ 0 h 1360746"/>
              <a:gd name="connsiteX2" fmla="*/ 1041045 w 2420923"/>
              <a:gd name="connsiteY2" fmla="*/ 0 h 1360746"/>
              <a:gd name="connsiteX3" fmla="*/ 1041045 w 2420923"/>
              <a:gd name="connsiteY3" fmla="*/ 0 h 1360746"/>
              <a:gd name="connsiteX4" fmla="*/ 1487208 w 2420923"/>
              <a:gd name="connsiteY4" fmla="*/ 0 h 1360746"/>
              <a:gd name="connsiteX5" fmla="*/ 1584590 w 2420923"/>
              <a:gd name="connsiteY5" fmla="*/ 0 h 1360746"/>
              <a:gd name="connsiteX6" fmla="*/ 1784649 w 2420923"/>
              <a:gd name="connsiteY6" fmla="*/ 200059 h 1360746"/>
              <a:gd name="connsiteX7" fmla="*/ 1784649 w 2420923"/>
              <a:gd name="connsiteY7" fmla="*/ 700192 h 1360746"/>
              <a:gd name="connsiteX8" fmla="*/ 1784649 w 2420923"/>
              <a:gd name="connsiteY8" fmla="*/ 700192 h 1360746"/>
              <a:gd name="connsiteX9" fmla="*/ 1784649 w 2420923"/>
              <a:gd name="connsiteY9" fmla="*/ 1000274 h 1360746"/>
              <a:gd name="connsiteX10" fmla="*/ 1784649 w 2420923"/>
              <a:gd name="connsiteY10" fmla="*/ 1000270 h 1360746"/>
              <a:gd name="connsiteX11" fmla="*/ 1584590 w 2420923"/>
              <a:gd name="connsiteY11" fmla="*/ 1200329 h 1360746"/>
              <a:gd name="connsiteX12" fmla="*/ 1828520 w 2420923"/>
              <a:gd name="connsiteY12" fmla="*/ 1275894 h 1360746"/>
              <a:gd name="connsiteX13" fmla="*/ 2190388 w 2420923"/>
              <a:gd name="connsiteY13" fmla="*/ 1264123 h 1360746"/>
              <a:gd name="connsiteX14" fmla="*/ 1884681 w 2420923"/>
              <a:gd name="connsiteY14" fmla="*/ 1360186 h 1360746"/>
              <a:gd name="connsiteX15" fmla="*/ 1041045 w 2420923"/>
              <a:gd name="connsiteY15" fmla="*/ 1200329 h 1360746"/>
              <a:gd name="connsiteX16" fmla="*/ 200059 w 2420923"/>
              <a:gd name="connsiteY16" fmla="*/ 1200329 h 1360746"/>
              <a:gd name="connsiteX17" fmla="*/ 0 w 2420923"/>
              <a:gd name="connsiteY17" fmla="*/ 1000270 h 1360746"/>
              <a:gd name="connsiteX18" fmla="*/ 0 w 2420923"/>
              <a:gd name="connsiteY18" fmla="*/ 1000274 h 1360746"/>
              <a:gd name="connsiteX19" fmla="*/ 0 w 2420923"/>
              <a:gd name="connsiteY19" fmla="*/ 700192 h 1360746"/>
              <a:gd name="connsiteX20" fmla="*/ 0 w 2420923"/>
              <a:gd name="connsiteY20" fmla="*/ 700192 h 1360746"/>
              <a:gd name="connsiteX21" fmla="*/ 0 w 2420923"/>
              <a:gd name="connsiteY21" fmla="*/ 200059 h 1360746"/>
              <a:gd name="connsiteX0" fmla="*/ 0 w 2190388"/>
              <a:gd name="connsiteY0" fmla="*/ 200059 h 1360746"/>
              <a:gd name="connsiteX1" fmla="*/ 200059 w 2190388"/>
              <a:gd name="connsiteY1" fmla="*/ 0 h 1360746"/>
              <a:gd name="connsiteX2" fmla="*/ 1041045 w 2190388"/>
              <a:gd name="connsiteY2" fmla="*/ 0 h 1360746"/>
              <a:gd name="connsiteX3" fmla="*/ 1041045 w 2190388"/>
              <a:gd name="connsiteY3" fmla="*/ 0 h 1360746"/>
              <a:gd name="connsiteX4" fmla="*/ 1487208 w 2190388"/>
              <a:gd name="connsiteY4" fmla="*/ 0 h 1360746"/>
              <a:gd name="connsiteX5" fmla="*/ 1584590 w 2190388"/>
              <a:gd name="connsiteY5" fmla="*/ 0 h 1360746"/>
              <a:gd name="connsiteX6" fmla="*/ 1784649 w 2190388"/>
              <a:gd name="connsiteY6" fmla="*/ 200059 h 1360746"/>
              <a:gd name="connsiteX7" fmla="*/ 1784649 w 2190388"/>
              <a:gd name="connsiteY7" fmla="*/ 700192 h 1360746"/>
              <a:gd name="connsiteX8" fmla="*/ 1784649 w 2190388"/>
              <a:gd name="connsiteY8" fmla="*/ 700192 h 1360746"/>
              <a:gd name="connsiteX9" fmla="*/ 1784649 w 2190388"/>
              <a:gd name="connsiteY9" fmla="*/ 1000274 h 1360746"/>
              <a:gd name="connsiteX10" fmla="*/ 1784649 w 2190388"/>
              <a:gd name="connsiteY10" fmla="*/ 1000270 h 1360746"/>
              <a:gd name="connsiteX11" fmla="*/ 1584590 w 2190388"/>
              <a:gd name="connsiteY11" fmla="*/ 1200329 h 1360746"/>
              <a:gd name="connsiteX12" fmla="*/ 1828520 w 2190388"/>
              <a:gd name="connsiteY12" fmla="*/ 1275894 h 1360746"/>
              <a:gd name="connsiteX13" fmla="*/ 2190388 w 2190388"/>
              <a:gd name="connsiteY13" fmla="*/ 1264123 h 1360746"/>
              <a:gd name="connsiteX14" fmla="*/ 1884681 w 2190388"/>
              <a:gd name="connsiteY14" fmla="*/ 1360186 h 1360746"/>
              <a:gd name="connsiteX15" fmla="*/ 1041045 w 2190388"/>
              <a:gd name="connsiteY15" fmla="*/ 1200329 h 1360746"/>
              <a:gd name="connsiteX16" fmla="*/ 200059 w 2190388"/>
              <a:gd name="connsiteY16" fmla="*/ 1200329 h 1360746"/>
              <a:gd name="connsiteX17" fmla="*/ 0 w 2190388"/>
              <a:gd name="connsiteY17" fmla="*/ 1000270 h 1360746"/>
              <a:gd name="connsiteX18" fmla="*/ 0 w 2190388"/>
              <a:gd name="connsiteY18" fmla="*/ 1000274 h 1360746"/>
              <a:gd name="connsiteX19" fmla="*/ 0 w 2190388"/>
              <a:gd name="connsiteY19" fmla="*/ 700192 h 1360746"/>
              <a:gd name="connsiteX20" fmla="*/ 0 w 2190388"/>
              <a:gd name="connsiteY20" fmla="*/ 700192 h 1360746"/>
              <a:gd name="connsiteX21" fmla="*/ 0 w 2190388"/>
              <a:gd name="connsiteY21" fmla="*/ 200059 h 1360746"/>
              <a:gd name="connsiteX0" fmla="*/ 0 w 1939903"/>
              <a:gd name="connsiteY0" fmla="*/ 200059 h 1361683"/>
              <a:gd name="connsiteX1" fmla="*/ 200059 w 1939903"/>
              <a:gd name="connsiteY1" fmla="*/ 0 h 1361683"/>
              <a:gd name="connsiteX2" fmla="*/ 1041045 w 1939903"/>
              <a:gd name="connsiteY2" fmla="*/ 0 h 1361683"/>
              <a:gd name="connsiteX3" fmla="*/ 1041045 w 1939903"/>
              <a:gd name="connsiteY3" fmla="*/ 0 h 1361683"/>
              <a:gd name="connsiteX4" fmla="*/ 1487208 w 1939903"/>
              <a:gd name="connsiteY4" fmla="*/ 0 h 1361683"/>
              <a:gd name="connsiteX5" fmla="*/ 1584590 w 1939903"/>
              <a:gd name="connsiteY5" fmla="*/ 0 h 1361683"/>
              <a:gd name="connsiteX6" fmla="*/ 1784649 w 1939903"/>
              <a:gd name="connsiteY6" fmla="*/ 200059 h 1361683"/>
              <a:gd name="connsiteX7" fmla="*/ 1784649 w 1939903"/>
              <a:gd name="connsiteY7" fmla="*/ 700192 h 1361683"/>
              <a:gd name="connsiteX8" fmla="*/ 1784649 w 1939903"/>
              <a:gd name="connsiteY8" fmla="*/ 700192 h 1361683"/>
              <a:gd name="connsiteX9" fmla="*/ 1784649 w 1939903"/>
              <a:gd name="connsiteY9" fmla="*/ 1000274 h 1361683"/>
              <a:gd name="connsiteX10" fmla="*/ 1784649 w 1939903"/>
              <a:gd name="connsiteY10" fmla="*/ 1000270 h 1361683"/>
              <a:gd name="connsiteX11" fmla="*/ 1584590 w 1939903"/>
              <a:gd name="connsiteY11" fmla="*/ 1200329 h 1361683"/>
              <a:gd name="connsiteX12" fmla="*/ 1828520 w 1939903"/>
              <a:gd name="connsiteY12" fmla="*/ 1275894 h 1361683"/>
              <a:gd name="connsiteX13" fmla="*/ 1884681 w 1939903"/>
              <a:gd name="connsiteY13" fmla="*/ 1360186 h 1361683"/>
              <a:gd name="connsiteX14" fmla="*/ 1041045 w 1939903"/>
              <a:gd name="connsiteY14" fmla="*/ 1200329 h 1361683"/>
              <a:gd name="connsiteX15" fmla="*/ 200059 w 1939903"/>
              <a:gd name="connsiteY15" fmla="*/ 1200329 h 1361683"/>
              <a:gd name="connsiteX16" fmla="*/ 0 w 1939903"/>
              <a:gd name="connsiteY16" fmla="*/ 1000270 h 1361683"/>
              <a:gd name="connsiteX17" fmla="*/ 0 w 1939903"/>
              <a:gd name="connsiteY17" fmla="*/ 1000274 h 1361683"/>
              <a:gd name="connsiteX18" fmla="*/ 0 w 1939903"/>
              <a:gd name="connsiteY18" fmla="*/ 700192 h 1361683"/>
              <a:gd name="connsiteX19" fmla="*/ 0 w 1939903"/>
              <a:gd name="connsiteY19" fmla="*/ 700192 h 1361683"/>
              <a:gd name="connsiteX20" fmla="*/ 0 w 1939903"/>
              <a:gd name="connsiteY20" fmla="*/ 200059 h 1361683"/>
              <a:gd name="connsiteX0" fmla="*/ 0 w 2079600"/>
              <a:gd name="connsiteY0" fmla="*/ 200059 h 1366362"/>
              <a:gd name="connsiteX1" fmla="*/ 200059 w 2079600"/>
              <a:gd name="connsiteY1" fmla="*/ 0 h 1366362"/>
              <a:gd name="connsiteX2" fmla="*/ 1041045 w 2079600"/>
              <a:gd name="connsiteY2" fmla="*/ 0 h 1366362"/>
              <a:gd name="connsiteX3" fmla="*/ 1041045 w 2079600"/>
              <a:gd name="connsiteY3" fmla="*/ 0 h 1366362"/>
              <a:gd name="connsiteX4" fmla="*/ 1487208 w 2079600"/>
              <a:gd name="connsiteY4" fmla="*/ 0 h 1366362"/>
              <a:gd name="connsiteX5" fmla="*/ 1584590 w 2079600"/>
              <a:gd name="connsiteY5" fmla="*/ 0 h 1366362"/>
              <a:gd name="connsiteX6" fmla="*/ 1784649 w 2079600"/>
              <a:gd name="connsiteY6" fmla="*/ 200059 h 1366362"/>
              <a:gd name="connsiteX7" fmla="*/ 1784649 w 2079600"/>
              <a:gd name="connsiteY7" fmla="*/ 700192 h 1366362"/>
              <a:gd name="connsiteX8" fmla="*/ 1784649 w 2079600"/>
              <a:gd name="connsiteY8" fmla="*/ 700192 h 1366362"/>
              <a:gd name="connsiteX9" fmla="*/ 1784649 w 2079600"/>
              <a:gd name="connsiteY9" fmla="*/ 1000274 h 1366362"/>
              <a:gd name="connsiteX10" fmla="*/ 1784649 w 2079600"/>
              <a:gd name="connsiteY10" fmla="*/ 1000270 h 1366362"/>
              <a:gd name="connsiteX11" fmla="*/ 1584590 w 2079600"/>
              <a:gd name="connsiteY11" fmla="*/ 1200329 h 1366362"/>
              <a:gd name="connsiteX12" fmla="*/ 1828520 w 2079600"/>
              <a:gd name="connsiteY12" fmla="*/ 1275894 h 1366362"/>
              <a:gd name="connsiteX13" fmla="*/ 2046606 w 2079600"/>
              <a:gd name="connsiteY13" fmla="*/ 1364949 h 1366362"/>
              <a:gd name="connsiteX14" fmla="*/ 1041045 w 2079600"/>
              <a:gd name="connsiteY14" fmla="*/ 1200329 h 1366362"/>
              <a:gd name="connsiteX15" fmla="*/ 200059 w 2079600"/>
              <a:gd name="connsiteY15" fmla="*/ 1200329 h 1366362"/>
              <a:gd name="connsiteX16" fmla="*/ 0 w 2079600"/>
              <a:gd name="connsiteY16" fmla="*/ 1000270 h 1366362"/>
              <a:gd name="connsiteX17" fmla="*/ 0 w 2079600"/>
              <a:gd name="connsiteY17" fmla="*/ 1000274 h 1366362"/>
              <a:gd name="connsiteX18" fmla="*/ 0 w 2079600"/>
              <a:gd name="connsiteY18" fmla="*/ 700192 h 1366362"/>
              <a:gd name="connsiteX19" fmla="*/ 0 w 2079600"/>
              <a:gd name="connsiteY19" fmla="*/ 700192 h 1366362"/>
              <a:gd name="connsiteX20" fmla="*/ 0 w 2079600"/>
              <a:gd name="connsiteY20" fmla="*/ 200059 h 1366362"/>
              <a:gd name="connsiteX0" fmla="*/ 0 w 2080000"/>
              <a:gd name="connsiteY0" fmla="*/ 200059 h 1366005"/>
              <a:gd name="connsiteX1" fmla="*/ 200059 w 2080000"/>
              <a:gd name="connsiteY1" fmla="*/ 0 h 1366005"/>
              <a:gd name="connsiteX2" fmla="*/ 1041045 w 2080000"/>
              <a:gd name="connsiteY2" fmla="*/ 0 h 1366005"/>
              <a:gd name="connsiteX3" fmla="*/ 1041045 w 2080000"/>
              <a:gd name="connsiteY3" fmla="*/ 0 h 1366005"/>
              <a:gd name="connsiteX4" fmla="*/ 1487208 w 2080000"/>
              <a:gd name="connsiteY4" fmla="*/ 0 h 1366005"/>
              <a:gd name="connsiteX5" fmla="*/ 1584590 w 2080000"/>
              <a:gd name="connsiteY5" fmla="*/ 0 h 1366005"/>
              <a:gd name="connsiteX6" fmla="*/ 1784649 w 2080000"/>
              <a:gd name="connsiteY6" fmla="*/ 200059 h 1366005"/>
              <a:gd name="connsiteX7" fmla="*/ 1784649 w 2080000"/>
              <a:gd name="connsiteY7" fmla="*/ 700192 h 1366005"/>
              <a:gd name="connsiteX8" fmla="*/ 1784649 w 2080000"/>
              <a:gd name="connsiteY8" fmla="*/ 700192 h 1366005"/>
              <a:gd name="connsiteX9" fmla="*/ 1784649 w 2080000"/>
              <a:gd name="connsiteY9" fmla="*/ 1000274 h 1366005"/>
              <a:gd name="connsiteX10" fmla="*/ 1784649 w 2080000"/>
              <a:gd name="connsiteY10" fmla="*/ 1000270 h 1366005"/>
              <a:gd name="connsiteX11" fmla="*/ 1584590 w 2080000"/>
              <a:gd name="connsiteY11" fmla="*/ 1200329 h 1366005"/>
              <a:gd name="connsiteX12" fmla="*/ 1833282 w 2080000"/>
              <a:gd name="connsiteY12" fmla="*/ 1247319 h 1366005"/>
              <a:gd name="connsiteX13" fmla="*/ 2046606 w 2080000"/>
              <a:gd name="connsiteY13" fmla="*/ 1364949 h 1366005"/>
              <a:gd name="connsiteX14" fmla="*/ 1041045 w 2080000"/>
              <a:gd name="connsiteY14" fmla="*/ 1200329 h 1366005"/>
              <a:gd name="connsiteX15" fmla="*/ 200059 w 2080000"/>
              <a:gd name="connsiteY15" fmla="*/ 1200329 h 1366005"/>
              <a:gd name="connsiteX16" fmla="*/ 0 w 2080000"/>
              <a:gd name="connsiteY16" fmla="*/ 1000270 h 1366005"/>
              <a:gd name="connsiteX17" fmla="*/ 0 w 2080000"/>
              <a:gd name="connsiteY17" fmla="*/ 1000274 h 1366005"/>
              <a:gd name="connsiteX18" fmla="*/ 0 w 2080000"/>
              <a:gd name="connsiteY18" fmla="*/ 700192 h 1366005"/>
              <a:gd name="connsiteX19" fmla="*/ 0 w 2080000"/>
              <a:gd name="connsiteY19" fmla="*/ 700192 h 1366005"/>
              <a:gd name="connsiteX20" fmla="*/ 0 w 2080000"/>
              <a:gd name="connsiteY20" fmla="*/ 200059 h 1366005"/>
              <a:gd name="connsiteX0" fmla="*/ 0 w 2101901"/>
              <a:gd name="connsiteY0" fmla="*/ 200059 h 1328440"/>
              <a:gd name="connsiteX1" fmla="*/ 200059 w 2101901"/>
              <a:gd name="connsiteY1" fmla="*/ 0 h 1328440"/>
              <a:gd name="connsiteX2" fmla="*/ 1041045 w 2101901"/>
              <a:gd name="connsiteY2" fmla="*/ 0 h 1328440"/>
              <a:gd name="connsiteX3" fmla="*/ 1041045 w 2101901"/>
              <a:gd name="connsiteY3" fmla="*/ 0 h 1328440"/>
              <a:gd name="connsiteX4" fmla="*/ 1487208 w 2101901"/>
              <a:gd name="connsiteY4" fmla="*/ 0 h 1328440"/>
              <a:gd name="connsiteX5" fmla="*/ 1584590 w 2101901"/>
              <a:gd name="connsiteY5" fmla="*/ 0 h 1328440"/>
              <a:gd name="connsiteX6" fmla="*/ 1784649 w 2101901"/>
              <a:gd name="connsiteY6" fmla="*/ 200059 h 1328440"/>
              <a:gd name="connsiteX7" fmla="*/ 1784649 w 2101901"/>
              <a:gd name="connsiteY7" fmla="*/ 700192 h 1328440"/>
              <a:gd name="connsiteX8" fmla="*/ 1784649 w 2101901"/>
              <a:gd name="connsiteY8" fmla="*/ 700192 h 1328440"/>
              <a:gd name="connsiteX9" fmla="*/ 1784649 w 2101901"/>
              <a:gd name="connsiteY9" fmla="*/ 1000274 h 1328440"/>
              <a:gd name="connsiteX10" fmla="*/ 1784649 w 2101901"/>
              <a:gd name="connsiteY10" fmla="*/ 1000270 h 1328440"/>
              <a:gd name="connsiteX11" fmla="*/ 1584590 w 2101901"/>
              <a:gd name="connsiteY11" fmla="*/ 1200329 h 1328440"/>
              <a:gd name="connsiteX12" fmla="*/ 1833282 w 2101901"/>
              <a:gd name="connsiteY12" fmla="*/ 1247319 h 1328440"/>
              <a:gd name="connsiteX13" fmla="*/ 2070418 w 2101901"/>
              <a:gd name="connsiteY13" fmla="*/ 1326849 h 1328440"/>
              <a:gd name="connsiteX14" fmla="*/ 1041045 w 2101901"/>
              <a:gd name="connsiteY14" fmla="*/ 1200329 h 1328440"/>
              <a:gd name="connsiteX15" fmla="*/ 200059 w 2101901"/>
              <a:gd name="connsiteY15" fmla="*/ 1200329 h 1328440"/>
              <a:gd name="connsiteX16" fmla="*/ 0 w 2101901"/>
              <a:gd name="connsiteY16" fmla="*/ 1000270 h 1328440"/>
              <a:gd name="connsiteX17" fmla="*/ 0 w 2101901"/>
              <a:gd name="connsiteY17" fmla="*/ 1000274 h 1328440"/>
              <a:gd name="connsiteX18" fmla="*/ 0 w 2101901"/>
              <a:gd name="connsiteY18" fmla="*/ 700192 h 1328440"/>
              <a:gd name="connsiteX19" fmla="*/ 0 w 2101901"/>
              <a:gd name="connsiteY19" fmla="*/ 700192 h 1328440"/>
              <a:gd name="connsiteX20" fmla="*/ 0 w 2101901"/>
              <a:gd name="connsiteY20" fmla="*/ 200059 h 1328440"/>
              <a:gd name="connsiteX0" fmla="*/ 0 w 2070418"/>
              <a:gd name="connsiteY0" fmla="*/ 200059 h 1326849"/>
              <a:gd name="connsiteX1" fmla="*/ 200059 w 2070418"/>
              <a:gd name="connsiteY1" fmla="*/ 0 h 1326849"/>
              <a:gd name="connsiteX2" fmla="*/ 1041045 w 2070418"/>
              <a:gd name="connsiteY2" fmla="*/ 0 h 1326849"/>
              <a:gd name="connsiteX3" fmla="*/ 1041045 w 2070418"/>
              <a:gd name="connsiteY3" fmla="*/ 0 h 1326849"/>
              <a:gd name="connsiteX4" fmla="*/ 1487208 w 2070418"/>
              <a:gd name="connsiteY4" fmla="*/ 0 h 1326849"/>
              <a:gd name="connsiteX5" fmla="*/ 1584590 w 2070418"/>
              <a:gd name="connsiteY5" fmla="*/ 0 h 1326849"/>
              <a:gd name="connsiteX6" fmla="*/ 1784649 w 2070418"/>
              <a:gd name="connsiteY6" fmla="*/ 200059 h 1326849"/>
              <a:gd name="connsiteX7" fmla="*/ 1784649 w 2070418"/>
              <a:gd name="connsiteY7" fmla="*/ 700192 h 1326849"/>
              <a:gd name="connsiteX8" fmla="*/ 1784649 w 2070418"/>
              <a:gd name="connsiteY8" fmla="*/ 700192 h 1326849"/>
              <a:gd name="connsiteX9" fmla="*/ 1784649 w 2070418"/>
              <a:gd name="connsiteY9" fmla="*/ 1000274 h 1326849"/>
              <a:gd name="connsiteX10" fmla="*/ 1784649 w 2070418"/>
              <a:gd name="connsiteY10" fmla="*/ 1000270 h 1326849"/>
              <a:gd name="connsiteX11" fmla="*/ 1584590 w 2070418"/>
              <a:gd name="connsiteY11" fmla="*/ 1200329 h 1326849"/>
              <a:gd name="connsiteX12" fmla="*/ 1833282 w 2070418"/>
              <a:gd name="connsiteY12" fmla="*/ 1247319 h 1326849"/>
              <a:gd name="connsiteX13" fmla="*/ 2070418 w 2070418"/>
              <a:gd name="connsiteY13" fmla="*/ 1326849 h 1326849"/>
              <a:gd name="connsiteX14" fmla="*/ 1041045 w 2070418"/>
              <a:gd name="connsiteY14" fmla="*/ 1200329 h 1326849"/>
              <a:gd name="connsiteX15" fmla="*/ 200059 w 2070418"/>
              <a:gd name="connsiteY15" fmla="*/ 1200329 h 1326849"/>
              <a:gd name="connsiteX16" fmla="*/ 0 w 2070418"/>
              <a:gd name="connsiteY16" fmla="*/ 1000270 h 1326849"/>
              <a:gd name="connsiteX17" fmla="*/ 0 w 2070418"/>
              <a:gd name="connsiteY17" fmla="*/ 1000274 h 1326849"/>
              <a:gd name="connsiteX18" fmla="*/ 0 w 2070418"/>
              <a:gd name="connsiteY18" fmla="*/ 700192 h 1326849"/>
              <a:gd name="connsiteX19" fmla="*/ 0 w 2070418"/>
              <a:gd name="connsiteY19" fmla="*/ 700192 h 1326849"/>
              <a:gd name="connsiteX20" fmla="*/ 0 w 2070418"/>
              <a:gd name="connsiteY20" fmla="*/ 200059 h 1326849"/>
              <a:gd name="connsiteX0" fmla="*/ 0 w 2103755"/>
              <a:gd name="connsiteY0" fmla="*/ 200059 h 1252325"/>
              <a:gd name="connsiteX1" fmla="*/ 200059 w 2103755"/>
              <a:gd name="connsiteY1" fmla="*/ 0 h 1252325"/>
              <a:gd name="connsiteX2" fmla="*/ 1041045 w 2103755"/>
              <a:gd name="connsiteY2" fmla="*/ 0 h 1252325"/>
              <a:gd name="connsiteX3" fmla="*/ 1041045 w 2103755"/>
              <a:gd name="connsiteY3" fmla="*/ 0 h 1252325"/>
              <a:gd name="connsiteX4" fmla="*/ 1487208 w 2103755"/>
              <a:gd name="connsiteY4" fmla="*/ 0 h 1252325"/>
              <a:gd name="connsiteX5" fmla="*/ 1584590 w 2103755"/>
              <a:gd name="connsiteY5" fmla="*/ 0 h 1252325"/>
              <a:gd name="connsiteX6" fmla="*/ 1784649 w 2103755"/>
              <a:gd name="connsiteY6" fmla="*/ 200059 h 1252325"/>
              <a:gd name="connsiteX7" fmla="*/ 1784649 w 2103755"/>
              <a:gd name="connsiteY7" fmla="*/ 700192 h 1252325"/>
              <a:gd name="connsiteX8" fmla="*/ 1784649 w 2103755"/>
              <a:gd name="connsiteY8" fmla="*/ 700192 h 1252325"/>
              <a:gd name="connsiteX9" fmla="*/ 1784649 w 2103755"/>
              <a:gd name="connsiteY9" fmla="*/ 1000274 h 1252325"/>
              <a:gd name="connsiteX10" fmla="*/ 1784649 w 2103755"/>
              <a:gd name="connsiteY10" fmla="*/ 1000270 h 1252325"/>
              <a:gd name="connsiteX11" fmla="*/ 1584590 w 2103755"/>
              <a:gd name="connsiteY11" fmla="*/ 1200329 h 1252325"/>
              <a:gd name="connsiteX12" fmla="*/ 1833282 w 2103755"/>
              <a:gd name="connsiteY12" fmla="*/ 1247319 h 1252325"/>
              <a:gd name="connsiteX13" fmla="*/ 2103755 w 2103755"/>
              <a:gd name="connsiteY13" fmla="*/ 1250649 h 1252325"/>
              <a:gd name="connsiteX14" fmla="*/ 1041045 w 2103755"/>
              <a:gd name="connsiteY14" fmla="*/ 1200329 h 1252325"/>
              <a:gd name="connsiteX15" fmla="*/ 200059 w 2103755"/>
              <a:gd name="connsiteY15" fmla="*/ 1200329 h 1252325"/>
              <a:gd name="connsiteX16" fmla="*/ 0 w 2103755"/>
              <a:gd name="connsiteY16" fmla="*/ 1000270 h 1252325"/>
              <a:gd name="connsiteX17" fmla="*/ 0 w 2103755"/>
              <a:gd name="connsiteY17" fmla="*/ 1000274 h 1252325"/>
              <a:gd name="connsiteX18" fmla="*/ 0 w 2103755"/>
              <a:gd name="connsiteY18" fmla="*/ 700192 h 1252325"/>
              <a:gd name="connsiteX19" fmla="*/ 0 w 2103755"/>
              <a:gd name="connsiteY19" fmla="*/ 700192 h 1252325"/>
              <a:gd name="connsiteX20" fmla="*/ 0 w 2103755"/>
              <a:gd name="connsiteY20" fmla="*/ 200059 h 1252325"/>
              <a:gd name="connsiteX0" fmla="*/ 0 w 2103755"/>
              <a:gd name="connsiteY0" fmla="*/ 200059 h 1364013"/>
              <a:gd name="connsiteX1" fmla="*/ 200059 w 2103755"/>
              <a:gd name="connsiteY1" fmla="*/ 0 h 1364013"/>
              <a:gd name="connsiteX2" fmla="*/ 1041045 w 2103755"/>
              <a:gd name="connsiteY2" fmla="*/ 0 h 1364013"/>
              <a:gd name="connsiteX3" fmla="*/ 1041045 w 2103755"/>
              <a:gd name="connsiteY3" fmla="*/ 0 h 1364013"/>
              <a:gd name="connsiteX4" fmla="*/ 1487208 w 2103755"/>
              <a:gd name="connsiteY4" fmla="*/ 0 h 1364013"/>
              <a:gd name="connsiteX5" fmla="*/ 1584590 w 2103755"/>
              <a:gd name="connsiteY5" fmla="*/ 0 h 1364013"/>
              <a:gd name="connsiteX6" fmla="*/ 1784649 w 2103755"/>
              <a:gd name="connsiteY6" fmla="*/ 200059 h 1364013"/>
              <a:gd name="connsiteX7" fmla="*/ 1784649 w 2103755"/>
              <a:gd name="connsiteY7" fmla="*/ 700192 h 1364013"/>
              <a:gd name="connsiteX8" fmla="*/ 1784649 w 2103755"/>
              <a:gd name="connsiteY8" fmla="*/ 700192 h 1364013"/>
              <a:gd name="connsiteX9" fmla="*/ 1784649 w 2103755"/>
              <a:gd name="connsiteY9" fmla="*/ 1000274 h 1364013"/>
              <a:gd name="connsiteX10" fmla="*/ 1784649 w 2103755"/>
              <a:gd name="connsiteY10" fmla="*/ 1000270 h 1364013"/>
              <a:gd name="connsiteX11" fmla="*/ 1584590 w 2103755"/>
              <a:gd name="connsiteY11" fmla="*/ 1200329 h 1364013"/>
              <a:gd name="connsiteX12" fmla="*/ 1852332 w 2103755"/>
              <a:gd name="connsiteY12" fmla="*/ 1361619 h 1364013"/>
              <a:gd name="connsiteX13" fmla="*/ 2103755 w 2103755"/>
              <a:gd name="connsiteY13" fmla="*/ 1250649 h 1364013"/>
              <a:gd name="connsiteX14" fmla="*/ 1041045 w 2103755"/>
              <a:gd name="connsiteY14" fmla="*/ 1200329 h 1364013"/>
              <a:gd name="connsiteX15" fmla="*/ 200059 w 2103755"/>
              <a:gd name="connsiteY15" fmla="*/ 1200329 h 1364013"/>
              <a:gd name="connsiteX16" fmla="*/ 0 w 2103755"/>
              <a:gd name="connsiteY16" fmla="*/ 1000270 h 1364013"/>
              <a:gd name="connsiteX17" fmla="*/ 0 w 2103755"/>
              <a:gd name="connsiteY17" fmla="*/ 1000274 h 1364013"/>
              <a:gd name="connsiteX18" fmla="*/ 0 w 2103755"/>
              <a:gd name="connsiteY18" fmla="*/ 700192 h 1364013"/>
              <a:gd name="connsiteX19" fmla="*/ 0 w 2103755"/>
              <a:gd name="connsiteY19" fmla="*/ 700192 h 1364013"/>
              <a:gd name="connsiteX20" fmla="*/ 0 w 2103755"/>
              <a:gd name="connsiteY20" fmla="*/ 200059 h 1364013"/>
              <a:gd name="connsiteX0" fmla="*/ 0 w 2103755"/>
              <a:gd name="connsiteY0" fmla="*/ 200059 h 1250649"/>
              <a:gd name="connsiteX1" fmla="*/ 200059 w 2103755"/>
              <a:gd name="connsiteY1" fmla="*/ 0 h 1250649"/>
              <a:gd name="connsiteX2" fmla="*/ 1041045 w 2103755"/>
              <a:gd name="connsiteY2" fmla="*/ 0 h 1250649"/>
              <a:gd name="connsiteX3" fmla="*/ 1041045 w 2103755"/>
              <a:gd name="connsiteY3" fmla="*/ 0 h 1250649"/>
              <a:gd name="connsiteX4" fmla="*/ 1487208 w 2103755"/>
              <a:gd name="connsiteY4" fmla="*/ 0 h 1250649"/>
              <a:gd name="connsiteX5" fmla="*/ 1584590 w 2103755"/>
              <a:gd name="connsiteY5" fmla="*/ 0 h 1250649"/>
              <a:gd name="connsiteX6" fmla="*/ 1784649 w 2103755"/>
              <a:gd name="connsiteY6" fmla="*/ 200059 h 1250649"/>
              <a:gd name="connsiteX7" fmla="*/ 1784649 w 2103755"/>
              <a:gd name="connsiteY7" fmla="*/ 700192 h 1250649"/>
              <a:gd name="connsiteX8" fmla="*/ 1784649 w 2103755"/>
              <a:gd name="connsiteY8" fmla="*/ 700192 h 1250649"/>
              <a:gd name="connsiteX9" fmla="*/ 1784649 w 2103755"/>
              <a:gd name="connsiteY9" fmla="*/ 1000274 h 1250649"/>
              <a:gd name="connsiteX10" fmla="*/ 1784649 w 2103755"/>
              <a:gd name="connsiteY10" fmla="*/ 1000270 h 1250649"/>
              <a:gd name="connsiteX11" fmla="*/ 1584590 w 2103755"/>
              <a:gd name="connsiteY11" fmla="*/ 1200329 h 1250649"/>
              <a:gd name="connsiteX12" fmla="*/ 1904719 w 2103755"/>
              <a:gd name="connsiteY12" fmla="*/ 1180644 h 1250649"/>
              <a:gd name="connsiteX13" fmla="*/ 2103755 w 2103755"/>
              <a:gd name="connsiteY13" fmla="*/ 1250649 h 1250649"/>
              <a:gd name="connsiteX14" fmla="*/ 1041045 w 2103755"/>
              <a:gd name="connsiteY14" fmla="*/ 1200329 h 1250649"/>
              <a:gd name="connsiteX15" fmla="*/ 200059 w 2103755"/>
              <a:gd name="connsiteY15" fmla="*/ 1200329 h 1250649"/>
              <a:gd name="connsiteX16" fmla="*/ 0 w 2103755"/>
              <a:gd name="connsiteY16" fmla="*/ 1000270 h 1250649"/>
              <a:gd name="connsiteX17" fmla="*/ 0 w 2103755"/>
              <a:gd name="connsiteY17" fmla="*/ 1000274 h 1250649"/>
              <a:gd name="connsiteX18" fmla="*/ 0 w 2103755"/>
              <a:gd name="connsiteY18" fmla="*/ 700192 h 1250649"/>
              <a:gd name="connsiteX19" fmla="*/ 0 w 2103755"/>
              <a:gd name="connsiteY19" fmla="*/ 700192 h 1250649"/>
              <a:gd name="connsiteX20" fmla="*/ 0 w 2103755"/>
              <a:gd name="connsiteY20" fmla="*/ 200059 h 1250649"/>
              <a:gd name="connsiteX0" fmla="*/ 0 w 2103755"/>
              <a:gd name="connsiteY0" fmla="*/ 200059 h 1311974"/>
              <a:gd name="connsiteX1" fmla="*/ 200059 w 2103755"/>
              <a:gd name="connsiteY1" fmla="*/ 0 h 1311974"/>
              <a:gd name="connsiteX2" fmla="*/ 1041045 w 2103755"/>
              <a:gd name="connsiteY2" fmla="*/ 0 h 1311974"/>
              <a:gd name="connsiteX3" fmla="*/ 1041045 w 2103755"/>
              <a:gd name="connsiteY3" fmla="*/ 0 h 1311974"/>
              <a:gd name="connsiteX4" fmla="*/ 1487208 w 2103755"/>
              <a:gd name="connsiteY4" fmla="*/ 0 h 1311974"/>
              <a:gd name="connsiteX5" fmla="*/ 1584590 w 2103755"/>
              <a:gd name="connsiteY5" fmla="*/ 0 h 1311974"/>
              <a:gd name="connsiteX6" fmla="*/ 1784649 w 2103755"/>
              <a:gd name="connsiteY6" fmla="*/ 200059 h 1311974"/>
              <a:gd name="connsiteX7" fmla="*/ 1784649 w 2103755"/>
              <a:gd name="connsiteY7" fmla="*/ 700192 h 1311974"/>
              <a:gd name="connsiteX8" fmla="*/ 1784649 w 2103755"/>
              <a:gd name="connsiteY8" fmla="*/ 700192 h 1311974"/>
              <a:gd name="connsiteX9" fmla="*/ 1784649 w 2103755"/>
              <a:gd name="connsiteY9" fmla="*/ 1000274 h 1311974"/>
              <a:gd name="connsiteX10" fmla="*/ 1784649 w 2103755"/>
              <a:gd name="connsiteY10" fmla="*/ 1000270 h 1311974"/>
              <a:gd name="connsiteX11" fmla="*/ 1584590 w 2103755"/>
              <a:gd name="connsiteY11" fmla="*/ 1200329 h 1311974"/>
              <a:gd name="connsiteX12" fmla="*/ 1904719 w 2103755"/>
              <a:gd name="connsiteY12" fmla="*/ 1180644 h 1311974"/>
              <a:gd name="connsiteX13" fmla="*/ 2103755 w 2103755"/>
              <a:gd name="connsiteY13" fmla="*/ 1250649 h 1311974"/>
              <a:gd name="connsiteX14" fmla="*/ 1041045 w 2103755"/>
              <a:gd name="connsiteY14" fmla="*/ 1200329 h 1311974"/>
              <a:gd name="connsiteX15" fmla="*/ 200059 w 2103755"/>
              <a:gd name="connsiteY15" fmla="*/ 1200329 h 1311974"/>
              <a:gd name="connsiteX16" fmla="*/ 0 w 2103755"/>
              <a:gd name="connsiteY16" fmla="*/ 1000270 h 1311974"/>
              <a:gd name="connsiteX17" fmla="*/ 0 w 2103755"/>
              <a:gd name="connsiteY17" fmla="*/ 1000274 h 1311974"/>
              <a:gd name="connsiteX18" fmla="*/ 0 w 2103755"/>
              <a:gd name="connsiteY18" fmla="*/ 700192 h 1311974"/>
              <a:gd name="connsiteX19" fmla="*/ 0 w 2103755"/>
              <a:gd name="connsiteY19" fmla="*/ 700192 h 1311974"/>
              <a:gd name="connsiteX20" fmla="*/ 0 w 2103755"/>
              <a:gd name="connsiteY20" fmla="*/ 200059 h 1311974"/>
              <a:gd name="connsiteX0" fmla="*/ 0 w 2037080"/>
              <a:gd name="connsiteY0" fmla="*/ 200059 h 1311974"/>
              <a:gd name="connsiteX1" fmla="*/ 200059 w 2037080"/>
              <a:gd name="connsiteY1" fmla="*/ 0 h 1311974"/>
              <a:gd name="connsiteX2" fmla="*/ 1041045 w 2037080"/>
              <a:gd name="connsiteY2" fmla="*/ 0 h 1311974"/>
              <a:gd name="connsiteX3" fmla="*/ 1041045 w 2037080"/>
              <a:gd name="connsiteY3" fmla="*/ 0 h 1311974"/>
              <a:gd name="connsiteX4" fmla="*/ 1487208 w 2037080"/>
              <a:gd name="connsiteY4" fmla="*/ 0 h 1311974"/>
              <a:gd name="connsiteX5" fmla="*/ 1584590 w 2037080"/>
              <a:gd name="connsiteY5" fmla="*/ 0 h 1311974"/>
              <a:gd name="connsiteX6" fmla="*/ 1784649 w 2037080"/>
              <a:gd name="connsiteY6" fmla="*/ 200059 h 1311974"/>
              <a:gd name="connsiteX7" fmla="*/ 1784649 w 2037080"/>
              <a:gd name="connsiteY7" fmla="*/ 700192 h 1311974"/>
              <a:gd name="connsiteX8" fmla="*/ 1784649 w 2037080"/>
              <a:gd name="connsiteY8" fmla="*/ 700192 h 1311974"/>
              <a:gd name="connsiteX9" fmla="*/ 1784649 w 2037080"/>
              <a:gd name="connsiteY9" fmla="*/ 1000274 h 1311974"/>
              <a:gd name="connsiteX10" fmla="*/ 1784649 w 2037080"/>
              <a:gd name="connsiteY10" fmla="*/ 1000270 h 1311974"/>
              <a:gd name="connsiteX11" fmla="*/ 1584590 w 2037080"/>
              <a:gd name="connsiteY11" fmla="*/ 1200329 h 1311974"/>
              <a:gd name="connsiteX12" fmla="*/ 1904719 w 2037080"/>
              <a:gd name="connsiteY12" fmla="*/ 1180644 h 1311974"/>
              <a:gd name="connsiteX13" fmla="*/ 2037080 w 2037080"/>
              <a:gd name="connsiteY13" fmla="*/ 1250649 h 1311974"/>
              <a:gd name="connsiteX14" fmla="*/ 1041045 w 2037080"/>
              <a:gd name="connsiteY14" fmla="*/ 1200329 h 1311974"/>
              <a:gd name="connsiteX15" fmla="*/ 200059 w 2037080"/>
              <a:gd name="connsiteY15" fmla="*/ 1200329 h 1311974"/>
              <a:gd name="connsiteX16" fmla="*/ 0 w 2037080"/>
              <a:gd name="connsiteY16" fmla="*/ 1000270 h 1311974"/>
              <a:gd name="connsiteX17" fmla="*/ 0 w 2037080"/>
              <a:gd name="connsiteY17" fmla="*/ 1000274 h 1311974"/>
              <a:gd name="connsiteX18" fmla="*/ 0 w 2037080"/>
              <a:gd name="connsiteY18" fmla="*/ 700192 h 1311974"/>
              <a:gd name="connsiteX19" fmla="*/ 0 w 2037080"/>
              <a:gd name="connsiteY19" fmla="*/ 700192 h 1311974"/>
              <a:gd name="connsiteX20" fmla="*/ 0 w 2037080"/>
              <a:gd name="connsiteY20" fmla="*/ 200059 h 1311974"/>
              <a:gd name="connsiteX0" fmla="*/ 0 w 2037080"/>
              <a:gd name="connsiteY0" fmla="*/ 200059 h 1311974"/>
              <a:gd name="connsiteX1" fmla="*/ 200059 w 2037080"/>
              <a:gd name="connsiteY1" fmla="*/ 0 h 1311974"/>
              <a:gd name="connsiteX2" fmla="*/ 1041045 w 2037080"/>
              <a:gd name="connsiteY2" fmla="*/ 0 h 1311974"/>
              <a:gd name="connsiteX3" fmla="*/ 1041045 w 2037080"/>
              <a:gd name="connsiteY3" fmla="*/ 0 h 1311974"/>
              <a:gd name="connsiteX4" fmla="*/ 1487208 w 2037080"/>
              <a:gd name="connsiteY4" fmla="*/ 0 h 1311974"/>
              <a:gd name="connsiteX5" fmla="*/ 1584590 w 2037080"/>
              <a:gd name="connsiteY5" fmla="*/ 0 h 1311974"/>
              <a:gd name="connsiteX6" fmla="*/ 1784649 w 2037080"/>
              <a:gd name="connsiteY6" fmla="*/ 200059 h 1311974"/>
              <a:gd name="connsiteX7" fmla="*/ 1784649 w 2037080"/>
              <a:gd name="connsiteY7" fmla="*/ 700192 h 1311974"/>
              <a:gd name="connsiteX8" fmla="*/ 1784649 w 2037080"/>
              <a:gd name="connsiteY8" fmla="*/ 700192 h 1311974"/>
              <a:gd name="connsiteX9" fmla="*/ 1784649 w 2037080"/>
              <a:gd name="connsiteY9" fmla="*/ 1000274 h 1311974"/>
              <a:gd name="connsiteX10" fmla="*/ 1784649 w 2037080"/>
              <a:gd name="connsiteY10" fmla="*/ 1000270 h 1311974"/>
              <a:gd name="connsiteX11" fmla="*/ 1584590 w 2037080"/>
              <a:gd name="connsiteY11" fmla="*/ 1200329 h 1311974"/>
              <a:gd name="connsiteX12" fmla="*/ 1861856 w 2037080"/>
              <a:gd name="connsiteY12" fmla="*/ 1237794 h 1311974"/>
              <a:gd name="connsiteX13" fmla="*/ 2037080 w 2037080"/>
              <a:gd name="connsiteY13" fmla="*/ 1250649 h 1311974"/>
              <a:gd name="connsiteX14" fmla="*/ 1041045 w 2037080"/>
              <a:gd name="connsiteY14" fmla="*/ 1200329 h 1311974"/>
              <a:gd name="connsiteX15" fmla="*/ 200059 w 2037080"/>
              <a:gd name="connsiteY15" fmla="*/ 1200329 h 1311974"/>
              <a:gd name="connsiteX16" fmla="*/ 0 w 2037080"/>
              <a:gd name="connsiteY16" fmla="*/ 1000270 h 1311974"/>
              <a:gd name="connsiteX17" fmla="*/ 0 w 2037080"/>
              <a:gd name="connsiteY17" fmla="*/ 1000274 h 1311974"/>
              <a:gd name="connsiteX18" fmla="*/ 0 w 2037080"/>
              <a:gd name="connsiteY18" fmla="*/ 700192 h 1311974"/>
              <a:gd name="connsiteX19" fmla="*/ 0 w 2037080"/>
              <a:gd name="connsiteY19" fmla="*/ 700192 h 1311974"/>
              <a:gd name="connsiteX20" fmla="*/ 0 w 2037080"/>
              <a:gd name="connsiteY20" fmla="*/ 200059 h 1311974"/>
              <a:gd name="connsiteX0" fmla="*/ 0 w 2037080"/>
              <a:gd name="connsiteY0" fmla="*/ 200059 h 1311974"/>
              <a:gd name="connsiteX1" fmla="*/ 200059 w 2037080"/>
              <a:gd name="connsiteY1" fmla="*/ 0 h 1311974"/>
              <a:gd name="connsiteX2" fmla="*/ 1041045 w 2037080"/>
              <a:gd name="connsiteY2" fmla="*/ 0 h 1311974"/>
              <a:gd name="connsiteX3" fmla="*/ 1041045 w 2037080"/>
              <a:gd name="connsiteY3" fmla="*/ 0 h 1311974"/>
              <a:gd name="connsiteX4" fmla="*/ 1487208 w 2037080"/>
              <a:gd name="connsiteY4" fmla="*/ 0 h 1311974"/>
              <a:gd name="connsiteX5" fmla="*/ 1584590 w 2037080"/>
              <a:gd name="connsiteY5" fmla="*/ 0 h 1311974"/>
              <a:gd name="connsiteX6" fmla="*/ 1784649 w 2037080"/>
              <a:gd name="connsiteY6" fmla="*/ 200059 h 1311974"/>
              <a:gd name="connsiteX7" fmla="*/ 1784649 w 2037080"/>
              <a:gd name="connsiteY7" fmla="*/ 700192 h 1311974"/>
              <a:gd name="connsiteX8" fmla="*/ 1784649 w 2037080"/>
              <a:gd name="connsiteY8" fmla="*/ 700192 h 1311974"/>
              <a:gd name="connsiteX9" fmla="*/ 1784649 w 2037080"/>
              <a:gd name="connsiteY9" fmla="*/ 1000274 h 1311974"/>
              <a:gd name="connsiteX10" fmla="*/ 1784649 w 2037080"/>
              <a:gd name="connsiteY10" fmla="*/ 1000270 h 1311974"/>
              <a:gd name="connsiteX11" fmla="*/ 1584590 w 2037080"/>
              <a:gd name="connsiteY11" fmla="*/ 1200329 h 1311974"/>
              <a:gd name="connsiteX12" fmla="*/ 1861856 w 2037080"/>
              <a:gd name="connsiteY12" fmla="*/ 1237794 h 1311974"/>
              <a:gd name="connsiteX13" fmla="*/ 2037080 w 2037080"/>
              <a:gd name="connsiteY13" fmla="*/ 1250649 h 1311974"/>
              <a:gd name="connsiteX14" fmla="*/ 1041045 w 2037080"/>
              <a:gd name="connsiteY14" fmla="*/ 1200329 h 1311974"/>
              <a:gd name="connsiteX15" fmla="*/ 200059 w 2037080"/>
              <a:gd name="connsiteY15" fmla="*/ 1200329 h 1311974"/>
              <a:gd name="connsiteX16" fmla="*/ 0 w 2037080"/>
              <a:gd name="connsiteY16" fmla="*/ 1000270 h 1311974"/>
              <a:gd name="connsiteX17" fmla="*/ 0 w 2037080"/>
              <a:gd name="connsiteY17" fmla="*/ 1000274 h 1311974"/>
              <a:gd name="connsiteX18" fmla="*/ 0 w 2037080"/>
              <a:gd name="connsiteY18" fmla="*/ 700192 h 1311974"/>
              <a:gd name="connsiteX19" fmla="*/ 0 w 2037080"/>
              <a:gd name="connsiteY19" fmla="*/ 700192 h 1311974"/>
              <a:gd name="connsiteX20" fmla="*/ 0 w 2037080"/>
              <a:gd name="connsiteY20" fmla="*/ 200059 h 1311974"/>
              <a:gd name="connsiteX0" fmla="*/ 0 w 2037080"/>
              <a:gd name="connsiteY0" fmla="*/ 200059 h 1311974"/>
              <a:gd name="connsiteX1" fmla="*/ 200059 w 2037080"/>
              <a:gd name="connsiteY1" fmla="*/ 0 h 1311974"/>
              <a:gd name="connsiteX2" fmla="*/ 1041045 w 2037080"/>
              <a:gd name="connsiteY2" fmla="*/ 0 h 1311974"/>
              <a:gd name="connsiteX3" fmla="*/ 1041045 w 2037080"/>
              <a:gd name="connsiteY3" fmla="*/ 0 h 1311974"/>
              <a:gd name="connsiteX4" fmla="*/ 1487208 w 2037080"/>
              <a:gd name="connsiteY4" fmla="*/ 0 h 1311974"/>
              <a:gd name="connsiteX5" fmla="*/ 1584590 w 2037080"/>
              <a:gd name="connsiteY5" fmla="*/ 0 h 1311974"/>
              <a:gd name="connsiteX6" fmla="*/ 1784649 w 2037080"/>
              <a:gd name="connsiteY6" fmla="*/ 200059 h 1311974"/>
              <a:gd name="connsiteX7" fmla="*/ 1784649 w 2037080"/>
              <a:gd name="connsiteY7" fmla="*/ 700192 h 1311974"/>
              <a:gd name="connsiteX8" fmla="*/ 1784649 w 2037080"/>
              <a:gd name="connsiteY8" fmla="*/ 700192 h 1311974"/>
              <a:gd name="connsiteX9" fmla="*/ 1784649 w 2037080"/>
              <a:gd name="connsiteY9" fmla="*/ 1000274 h 1311974"/>
              <a:gd name="connsiteX10" fmla="*/ 1784649 w 2037080"/>
              <a:gd name="connsiteY10" fmla="*/ 1000270 h 1311974"/>
              <a:gd name="connsiteX11" fmla="*/ 1584590 w 2037080"/>
              <a:gd name="connsiteY11" fmla="*/ 1200329 h 1311974"/>
              <a:gd name="connsiteX12" fmla="*/ 1861856 w 2037080"/>
              <a:gd name="connsiteY12" fmla="*/ 1237794 h 1311974"/>
              <a:gd name="connsiteX13" fmla="*/ 2037080 w 2037080"/>
              <a:gd name="connsiteY13" fmla="*/ 1250649 h 1311974"/>
              <a:gd name="connsiteX14" fmla="*/ 1041045 w 2037080"/>
              <a:gd name="connsiteY14" fmla="*/ 1200329 h 1311974"/>
              <a:gd name="connsiteX15" fmla="*/ 200059 w 2037080"/>
              <a:gd name="connsiteY15" fmla="*/ 1200329 h 1311974"/>
              <a:gd name="connsiteX16" fmla="*/ 0 w 2037080"/>
              <a:gd name="connsiteY16" fmla="*/ 1000270 h 1311974"/>
              <a:gd name="connsiteX17" fmla="*/ 0 w 2037080"/>
              <a:gd name="connsiteY17" fmla="*/ 1000274 h 1311974"/>
              <a:gd name="connsiteX18" fmla="*/ 0 w 2037080"/>
              <a:gd name="connsiteY18" fmla="*/ 700192 h 1311974"/>
              <a:gd name="connsiteX19" fmla="*/ 0 w 2037080"/>
              <a:gd name="connsiteY19" fmla="*/ 700192 h 1311974"/>
              <a:gd name="connsiteX20" fmla="*/ 0 w 2037080"/>
              <a:gd name="connsiteY20" fmla="*/ 200059 h 1311974"/>
              <a:gd name="connsiteX0" fmla="*/ 0 w 2037080"/>
              <a:gd name="connsiteY0" fmla="*/ 200059 h 1311974"/>
              <a:gd name="connsiteX1" fmla="*/ 200059 w 2037080"/>
              <a:gd name="connsiteY1" fmla="*/ 0 h 1311974"/>
              <a:gd name="connsiteX2" fmla="*/ 1041045 w 2037080"/>
              <a:gd name="connsiteY2" fmla="*/ 0 h 1311974"/>
              <a:gd name="connsiteX3" fmla="*/ 1041045 w 2037080"/>
              <a:gd name="connsiteY3" fmla="*/ 0 h 1311974"/>
              <a:gd name="connsiteX4" fmla="*/ 1487208 w 2037080"/>
              <a:gd name="connsiteY4" fmla="*/ 0 h 1311974"/>
              <a:gd name="connsiteX5" fmla="*/ 1584590 w 2037080"/>
              <a:gd name="connsiteY5" fmla="*/ 0 h 1311974"/>
              <a:gd name="connsiteX6" fmla="*/ 1784649 w 2037080"/>
              <a:gd name="connsiteY6" fmla="*/ 200059 h 1311974"/>
              <a:gd name="connsiteX7" fmla="*/ 1784649 w 2037080"/>
              <a:gd name="connsiteY7" fmla="*/ 700192 h 1311974"/>
              <a:gd name="connsiteX8" fmla="*/ 1784649 w 2037080"/>
              <a:gd name="connsiteY8" fmla="*/ 700192 h 1311974"/>
              <a:gd name="connsiteX9" fmla="*/ 1784649 w 2037080"/>
              <a:gd name="connsiteY9" fmla="*/ 1000274 h 1311974"/>
              <a:gd name="connsiteX10" fmla="*/ 1784649 w 2037080"/>
              <a:gd name="connsiteY10" fmla="*/ 1000270 h 1311974"/>
              <a:gd name="connsiteX11" fmla="*/ 1584590 w 2037080"/>
              <a:gd name="connsiteY11" fmla="*/ 1200329 h 1311974"/>
              <a:gd name="connsiteX12" fmla="*/ 1861856 w 2037080"/>
              <a:gd name="connsiteY12" fmla="*/ 1237794 h 1311974"/>
              <a:gd name="connsiteX13" fmla="*/ 2037080 w 2037080"/>
              <a:gd name="connsiteY13" fmla="*/ 1250649 h 1311974"/>
              <a:gd name="connsiteX14" fmla="*/ 1041045 w 2037080"/>
              <a:gd name="connsiteY14" fmla="*/ 1200329 h 1311974"/>
              <a:gd name="connsiteX15" fmla="*/ 200059 w 2037080"/>
              <a:gd name="connsiteY15" fmla="*/ 1200329 h 1311974"/>
              <a:gd name="connsiteX16" fmla="*/ 0 w 2037080"/>
              <a:gd name="connsiteY16" fmla="*/ 1000270 h 1311974"/>
              <a:gd name="connsiteX17" fmla="*/ 0 w 2037080"/>
              <a:gd name="connsiteY17" fmla="*/ 1000274 h 1311974"/>
              <a:gd name="connsiteX18" fmla="*/ 0 w 2037080"/>
              <a:gd name="connsiteY18" fmla="*/ 700192 h 1311974"/>
              <a:gd name="connsiteX19" fmla="*/ 0 w 2037080"/>
              <a:gd name="connsiteY19" fmla="*/ 700192 h 1311974"/>
              <a:gd name="connsiteX20" fmla="*/ 0 w 2037080"/>
              <a:gd name="connsiteY20" fmla="*/ 200059 h 131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37080" h="1311974">
                <a:moveTo>
                  <a:pt x="0" y="200059"/>
                </a:moveTo>
                <a:cubicBezTo>
                  <a:pt x="0" y="89569"/>
                  <a:pt x="89569" y="0"/>
                  <a:pt x="200059" y="0"/>
                </a:cubicBezTo>
                <a:lnTo>
                  <a:pt x="1041045" y="0"/>
                </a:lnTo>
                <a:lnTo>
                  <a:pt x="1041045" y="0"/>
                </a:lnTo>
                <a:lnTo>
                  <a:pt x="1487208" y="0"/>
                </a:lnTo>
                <a:lnTo>
                  <a:pt x="1584590" y="0"/>
                </a:lnTo>
                <a:cubicBezTo>
                  <a:pt x="1695080" y="0"/>
                  <a:pt x="1784649" y="89569"/>
                  <a:pt x="1784649" y="200059"/>
                </a:cubicBezTo>
                <a:lnTo>
                  <a:pt x="1784649" y="700192"/>
                </a:lnTo>
                <a:lnTo>
                  <a:pt x="1784649" y="700192"/>
                </a:lnTo>
                <a:lnTo>
                  <a:pt x="1784649" y="1000274"/>
                </a:lnTo>
                <a:lnTo>
                  <a:pt x="1784649" y="1000270"/>
                </a:lnTo>
                <a:cubicBezTo>
                  <a:pt x="1784649" y="1110760"/>
                  <a:pt x="1695080" y="1200329"/>
                  <a:pt x="1584590" y="1200329"/>
                </a:cubicBezTo>
                <a:cubicBezTo>
                  <a:pt x="1696063" y="1222342"/>
                  <a:pt x="1602110" y="1205938"/>
                  <a:pt x="1861856" y="1237794"/>
                </a:cubicBezTo>
                <a:cubicBezTo>
                  <a:pt x="2007121" y="1254912"/>
                  <a:pt x="1849238" y="1234668"/>
                  <a:pt x="2037080" y="1250649"/>
                </a:cubicBezTo>
                <a:cubicBezTo>
                  <a:pt x="1764560" y="1404323"/>
                  <a:pt x="1320122" y="1223585"/>
                  <a:pt x="1041045" y="1200329"/>
                </a:cubicBezTo>
                <a:lnTo>
                  <a:pt x="200059" y="1200329"/>
                </a:lnTo>
                <a:cubicBezTo>
                  <a:pt x="89569" y="1200329"/>
                  <a:pt x="0" y="1110760"/>
                  <a:pt x="0" y="1000270"/>
                </a:cubicBezTo>
                <a:lnTo>
                  <a:pt x="0" y="1000274"/>
                </a:lnTo>
                <a:lnTo>
                  <a:pt x="0" y="700192"/>
                </a:lnTo>
                <a:lnTo>
                  <a:pt x="0" y="700192"/>
                </a:lnTo>
                <a:lnTo>
                  <a:pt x="0" y="200059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3355114" y="676866"/>
            <a:ext cx="2072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cap="all" dirty="0" smtClean="0">
                <a:solidFill>
                  <a:srgbClr val="FFCC00"/>
                </a:solidFill>
              </a:rPr>
              <a:t>Proč studium </a:t>
            </a:r>
          </a:p>
          <a:p>
            <a:r>
              <a:rPr lang="cs-CZ" sz="2400" b="1" cap="all" dirty="0" smtClean="0">
                <a:solidFill>
                  <a:srgbClr val="FFCC00"/>
                </a:solidFill>
              </a:rPr>
              <a:t>v </a:t>
            </a:r>
            <a:r>
              <a:rPr lang="cs-CZ" sz="2400" b="1" cap="all" dirty="0" err="1" smtClean="0">
                <a:solidFill>
                  <a:srgbClr val="FFCC00"/>
                </a:solidFill>
              </a:rPr>
              <a:t>liberci</a:t>
            </a:r>
            <a:r>
              <a:rPr lang="cs-CZ" sz="2400" b="1" cap="all" dirty="0" smtClean="0">
                <a:solidFill>
                  <a:srgbClr val="FFCC00"/>
                </a:solidFill>
              </a:rPr>
              <a:t>?</a:t>
            </a:r>
            <a:endParaRPr lang="cs-CZ" sz="2400" b="1" cap="all" dirty="0" smtClean="0">
              <a:solidFill>
                <a:srgbClr val="FFCC00"/>
              </a:solidFill>
            </a:endParaRPr>
          </a:p>
        </p:txBody>
      </p:sp>
      <p:sp>
        <p:nvSpPr>
          <p:cNvPr id="32" name="Zaoblený obdélníkový popisek 6"/>
          <p:cNvSpPr/>
          <p:nvPr/>
        </p:nvSpPr>
        <p:spPr>
          <a:xfrm>
            <a:off x="3355113" y="676866"/>
            <a:ext cx="2037080" cy="1311974"/>
          </a:xfrm>
          <a:custGeom>
            <a:avLst/>
            <a:gdLst>
              <a:gd name="connsiteX0" fmla="*/ 0 w 1784649"/>
              <a:gd name="connsiteY0" fmla="*/ 200059 h 1200329"/>
              <a:gd name="connsiteX1" fmla="*/ 200059 w 1784649"/>
              <a:gd name="connsiteY1" fmla="*/ 0 h 1200329"/>
              <a:gd name="connsiteX2" fmla="*/ 1041045 w 1784649"/>
              <a:gd name="connsiteY2" fmla="*/ 0 h 1200329"/>
              <a:gd name="connsiteX3" fmla="*/ 1041045 w 1784649"/>
              <a:gd name="connsiteY3" fmla="*/ 0 h 1200329"/>
              <a:gd name="connsiteX4" fmla="*/ 1487208 w 1784649"/>
              <a:gd name="connsiteY4" fmla="*/ 0 h 1200329"/>
              <a:gd name="connsiteX5" fmla="*/ 1584590 w 1784649"/>
              <a:gd name="connsiteY5" fmla="*/ 0 h 1200329"/>
              <a:gd name="connsiteX6" fmla="*/ 1784649 w 1784649"/>
              <a:gd name="connsiteY6" fmla="*/ 200059 h 1200329"/>
              <a:gd name="connsiteX7" fmla="*/ 1784649 w 1784649"/>
              <a:gd name="connsiteY7" fmla="*/ 700192 h 1200329"/>
              <a:gd name="connsiteX8" fmla="*/ 1784649 w 1784649"/>
              <a:gd name="connsiteY8" fmla="*/ 700192 h 1200329"/>
              <a:gd name="connsiteX9" fmla="*/ 1784649 w 1784649"/>
              <a:gd name="connsiteY9" fmla="*/ 1000274 h 1200329"/>
              <a:gd name="connsiteX10" fmla="*/ 1784649 w 1784649"/>
              <a:gd name="connsiteY10" fmla="*/ 1000270 h 1200329"/>
              <a:gd name="connsiteX11" fmla="*/ 1584590 w 1784649"/>
              <a:gd name="connsiteY11" fmla="*/ 1200329 h 1200329"/>
              <a:gd name="connsiteX12" fmla="*/ 1487208 w 1784649"/>
              <a:gd name="connsiteY12" fmla="*/ 1200329 h 1200329"/>
              <a:gd name="connsiteX13" fmla="*/ 2006873 w 1784649"/>
              <a:gd name="connsiteY13" fmla="*/ 1668301 h 1200329"/>
              <a:gd name="connsiteX14" fmla="*/ 1041045 w 1784649"/>
              <a:gd name="connsiteY14" fmla="*/ 1200329 h 1200329"/>
              <a:gd name="connsiteX15" fmla="*/ 200059 w 1784649"/>
              <a:gd name="connsiteY15" fmla="*/ 1200329 h 1200329"/>
              <a:gd name="connsiteX16" fmla="*/ 0 w 1784649"/>
              <a:gd name="connsiteY16" fmla="*/ 1000270 h 1200329"/>
              <a:gd name="connsiteX17" fmla="*/ 0 w 1784649"/>
              <a:gd name="connsiteY17" fmla="*/ 1000274 h 1200329"/>
              <a:gd name="connsiteX18" fmla="*/ 0 w 1784649"/>
              <a:gd name="connsiteY18" fmla="*/ 700192 h 1200329"/>
              <a:gd name="connsiteX19" fmla="*/ 0 w 1784649"/>
              <a:gd name="connsiteY19" fmla="*/ 700192 h 1200329"/>
              <a:gd name="connsiteX20" fmla="*/ 0 w 1784649"/>
              <a:gd name="connsiteY20" fmla="*/ 200059 h 1200329"/>
              <a:gd name="connsiteX0" fmla="*/ 0 w 1971313"/>
              <a:gd name="connsiteY0" fmla="*/ 200059 h 1658141"/>
              <a:gd name="connsiteX1" fmla="*/ 200059 w 1971313"/>
              <a:gd name="connsiteY1" fmla="*/ 0 h 1658141"/>
              <a:gd name="connsiteX2" fmla="*/ 1041045 w 1971313"/>
              <a:gd name="connsiteY2" fmla="*/ 0 h 1658141"/>
              <a:gd name="connsiteX3" fmla="*/ 1041045 w 1971313"/>
              <a:gd name="connsiteY3" fmla="*/ 0 h 1658141"/>
              <a:gd name="connsiteX4" fmla="*/ 1487208 w 1971313"/>
              <a:gd name="connsiteY4" fmla="*/ 0 h 1658141"/>
              <a:gd name="connsiteX5" fmla="*/ 1584590 w 1971313"/>
              <a:gd name="connsiteY5" fmla="*/ 0 h 1658141"/>
              <a:gd name="connsiteX6" fmla="*/ 1784649 w 1971313"/>
              <a:gd name="connsiteY6" fmla="*/ 200059 h 1658141"/>
              <a:gd name="connsiteX7" fmla="*/ 1784649 w 1971313"/>
              <a:gd name="connsiteY7" fmla="*/ 700192 h 1658141"/>
              <a:gd name="connsiteX8" fmla="*/ 1784649 w 1971313"/>
              <a:gd name="connsiteY8" fmla="*/ 700192 h 1658141"/>
              <a:gd name="connsiteX9" fmla="*/ 1784649 w 1971313"/>
              <a:gd name="connsiteY9" fmla="*/ 1000274 h 1658141"/>
              <a:gd name="connsiteX10" fmla="*/ 1784649 w 1971313"/>
              <a:gd name="connsiteY10" fmla="*/ 1000270 h 1658141"/>
              <a:gd name="connsiteX11" fmla="*/ 1584590 w 1971313"/>
              <a:gd name="connsiteY11" fmla="*/ 1200329 h 1658141"/>
              <a:gd name="connsiteX12" fmla="*/ 1487208 w 1971313"/>
              <a:gd name="connsiteY12" fmla="*/ 1200329 h 1658141"/>
              <a:gd name="connsiteX13" fmla="*/ 1971313 w 1971313"/>
              <a:gd name="connsiteY13" fmla="*/ 1658141 h 1658141"/>
              <a:gd name="connsiteX14" fmla="*/ 1041045 w 1971313"/>
              <a:gd name="connsiteY14" fmla="*/ 1200329 h 1658141"/>
              <a:gd name="connsiteX15" fmla="*/ 200059 w 1971313"/>
              <a:gd name="connsiteY15" fmla="*/ 1200329 h 1658141"/>
              <a:gd name="connsiteX16" fmla="*/ 0 w 1971313"/>
              <a:gd name="connsiteY16" fmla="*/ 1000270 h 1658141"/>
              <a:gd name="connsiteX17" fmla="*/ 0 w 1971313"/>
              <a:gd name="connsiteY17" fmla="*/ 1000274 h 1658141"/>
              <a:gd name="connsiteX18" fmla="*/ 0 w 1971313"/>
              <a:gd name="connsiteY18" fmla="*/ 700192 h 1658141"/>
              <a:gd name="connsiteX19" fmla="*/ 0 w 1971313"/>
              <a:gd name="connsiteY19" fmla="*/ 700192 h 1658141"/>
              <a:gd name="connsiteX20" fmla="*/ 0 w 1971313"/>
              <a:gd name="connsiteY20" fmla="*/ 200059 h 1658141"/>
              <a:gd name="connsiteX0" fmla="*/ 0 w 1971313"/>
              <a:gd name="connsiteY0" fmla="*/ 200059 h 1658141"/>
              <a:gd name="connsiteX1" fmla="*/ 200059 w 1971313"/>
              <a:gd name="connsiteY1" fmla="*/ 0 h 1658141"/>
              <a:gd name="connsiteX2" fmla="*/ 1041045 w 1971313"/>
              <a:gd name="connsiteY2" fmla="*/ 0 h 1658141"/>
              <a:gd name="connsiteX3" fmla="*/ 1041045 w 1971313"/>
              <a:gd name="connsiteY3" fmla="*/ 0 h 1658141"/>
              <a:gd name="connsiteX4" fmla="*/ 1487208 w 1971313"/>
              <a:gd name="connsiteY4" fmla="*/ 0 h 1658141"/>
              <a:gd name="connsiteX5" fmla="*/ 1584590 w 1971313"/>
              <a:gd name="connsiteY5" fmla="*/ 0 h 1658141"/>
              <a:gd name="connsiteX6" fmla="*/ 1784649 w 1971313"/>
              <a:gd name="connsiteY6" fmla="*/ 200059 h 1658141"/>
              <a:gd name="connsiteX7" fmla="*/ 1784649 w 1971313"/>
              <a:gd name="connsiteY7" fmla="*/ 700192 h 1658141"/>
              <a:gd name="connsiteX8" fmla="*/ 1784649 w 1971313"/>
              <a:gd name="connsiteY8" fmla="*/ 700192 h 1658141"/>
              <a:gd name="connsiteX9" fmla="*/ 1784649 w 1971313"/>
              <a:gd name="connsiteY9" fmla="*/ 1000274 h 1658141"/>
              <a:gd name="connsiteX10" fmla="*/ 1784649 w 1971313"/>
              <a:gd name="connsiteY10" fmla="*/ 1000270 h 1658141"/>
              <a:gd name="connsiteX11" fmla="*/ 1584590 w 1971313"/>
              <a:gd name="connsiteY11" fmla="*/ 1200329 h 1658141"/>
              <a:gd name="connsiteX12" fmla="*/ 1487208 w 1971313"/>
              <a:gd name="connsiteY12" fmla="*/ 1200329 h 1658141"/>
              <a:gd name="connsiteX13" fmla="*/ 1971313 w 1971313"/>
              <a:gd name="connsiteY13" fmla="*/ 1658141 h 1658141"/>
              <a:gd name="connsiteX14" fmla="*/ 1041045 w 1971313"/>
              <a:gd name="connsiteY14" fmla="*/ 1200329 h 1658141"/>
              <a:gd name="connsiteX15" fmla="*/ 200059 w 1971313"/>
              <a:gd name="connsiteY15" fmla="*/ 1200329 h 1658141"/>
              <a:gd name="connsiteX16" fmla="*/ 0 w 1971313"/>
              <a:gd name="connsiteY16" fmla="*/ 1000270 h 1658141"/>
              <a:gd name="connsiteX17" fmla="*/ 0 w 1971313"/>
              <a:gd name="connsiteY17" fmla="*/ 1000274 h 1658141"/>
              <a:gd name="connsiteX18" fmla="*/ 0 w 1971313"/>
              <a:gd name="connsiteY18" fmla="*/ 700192 h 1658141"/>
              <a:gd name="connsiteX19" fmla="*/ 0 w 1971313"/>
              <a:gd name="connsiteY19" fmla="*/ 700192 h 1658141"/>
              <a:gd name="connsiteX20" fmla="*/ 0 w 1971313"/>
              <a:gd name="connsiteY20" fmla="*/ 200059 h 1658141"/>
              <a:gd name="connsiteX0" fmla="*/ 0 w 2301513"/>
              <a:gd name="connsiteY0" fmla="*/ 200059 h 1419381"/>
              <a:gd name="connsiteX1" fmla="*/ 200059 w 2301513"/>
              <a:gd name="connsiteY1" fmla="*/ 0 h 1419381"/>
              <a:gd name="connsiteX2" fmla="*/ 1041045 w 2301513"/>
              <a:gd name="connsiteY2" fmla="*/ 0 h 1419381"/>
              <a:gd name="connsiteX3" fmla="*/ 1041045 w 2301513"/>
              <a:gd name="connsiteY3" fmla="*/ 0 h 1419381"/>
              <a:gd name="connsiteX4" fmla="*/ 1487208 w 2301513"/>
              <a:gd name="connsiteY4" fmla="*/ 0 h 1419381"/>
              <a:gd name="connsiteX5" fmla="*/ 1584590 w 2301513"/>
              <a:gd name="connsiteY5" fmla="*/ 0 h 1419381"/>
              <a:gd name="connsiteX6" fmla="*/ 1784649 w 2301513"/>
              <a:gd name="connsiteY6" fmla="*/ 200059 h 1419381"/>
              <a:gd name="connsiteX7" fmla="*/ 1784649 w 2301513"/>
              <a:gd name="connsiteY7" fmla="*/ 700192 h 1419381"/>
              <a:gd name="connsiteX8" fmla="*/ 1784649 w 2301513"/>
              <a:gd name="connsiteY8" fmla="*/ 700192 h 1419381"/>
              <a:gd name="connsiteX9" fmla="*/ 1784649 w 2301513"/>
              <a:gd name="connsiteY9" fmla="*/ 1000274 h 1419381"/>
              <a:gd name="connsiteX10" fmla="*/ 1784649 w 2301513"/>
              <a:gd name="connsiteY10" fmla="*/ 1000270 h 1419381"/>
              <a:gd name="connsiteX11" fmla="*/ 1584590 w 2301513"/>
              <a:gd name="connsiteY11" fmla="*/ 1200329 h 1419381"/>
              <a:gd name="connsiteX12" fmla="*/ 1487208 w 2301513"/>
              <a:gd name="connsiteY12" fmla="*/ 1200329 h 1419381"/>
              <a:gd name="connsiteX13" fmla="*/ 2301513 w 2301513"/>
              <a:gd name="connsiteY13" fmla="*/ 1419381 h 1419381"/>
              <a:gd name="connsiteX14" fmla="*/ 1041045 w 2301513"/>
              <a:gd name="connsiteY14" fmla="*/ 1200329 h 1419381"/>
              <a:gd name="connsiteX15" fmla="*/ 200059 w 2301513"/>
              <a:gd name="connsiteY15" fmla="*/ 1200329 h 1419381"/>
              <a:gd name="connsiteX16" fmla="*/ 0 w 2301513"/>
              <a:gd name="connsiteY16" fmla="*/ 1000270 h 1419381"/>
              <a:gd name="connsiteX17" fmla="*/ 0 w 2301513"/>
              <a:gd name="connsiteY17" fmla="*/ 1000274 h 1419381"/>
              <a:gd name="connsiteX18" fmla="*/ 0 w 2301513"/>
              <a:gd name="connsiteY18" fmla="*/ 700192 h 1419381"/>
              <a:gd name="connsiteX19" fmla="*/ 0 w 2301513"/>
              <a:gd name="connsiteY19" fmla="*/ 700192 h 1419381"/>
              <a:gd name="connsiteX20" fmla="*/ 0 w 2301513"/>
              <a:gd name="connsiteY20" fmla="*/ 200059 h 1419381"/>
              <a:gd name="connsiteX0" fmla="*/ 0 w 2301513"/>
              <a:gd name="connsiteY0" fmla="*/ 200059 h 1457557"/>
              <a:gd name="connsiteX1" fmla="*/ 200059 w 2301513"/>
              <a:gd name="connsiteY1" fmla="*/ 0 h 1457557"/>
              <a:gd name="connsiteX2" fmla="*/ 1041045 w 2301513"/>
              <a:gd name="connsiteY2" fmla="*/ 0 h 1457557"/>
              <a:gd name="connsiteX3" fmla="*/ 1041045 w 2301513"/>
              <a:gd name="connsiteY3" fmla="*/ 0 h 1457557"/>
              <a:gd name="connsiteX4" fmla="*/ 1487208 w 2301513"/>
              <a:gd name="connsiteY4" fmla="*/ 0 h 1457557"/>
              <a:gd name="connsiteX5" fmla="*/ 1584590 w 2301513"/>
              <a:gd name="connsiteY5" fmla="*/ 0 h 1457557"/>
              <a:gd name="connsiteX6" fmla="*/ 1784649 w 2301513"/>
              <a:gd name="connsiteY6" fmla="*/ 200059 h 1457557"/>
              <a:gd name="connsiteX7" fmla="*/ 1784649 w 2301513"/>
              <a:gd name="connsiteY7" fmla="*/ 700192 h 1457557"/>
              <a:gd name="connsiteX8" fmla="*/ 1784649 w 2301513"/>
              <a:gd name="connsiteY8" fmla="*/ 700192 h 1457557"/>
              <a:gd name="connsiteX9" fmla="*/ 1784649 w 2301513"/>
              <a:gd name="connsiteY9" fmla="*/ 1000274 h 1457557"/>
              <a:gd name="connsiteX10" fmla="*/ 1784649 w 2301513"/>
              <a:gd name="connsiteY10" fmla="*/ 1000270 h 1457557"/>
              <a:gd name="connsiteX11" fmla="*/ 1584590 w 2301513"/>
              <a:gd name="connsiteY11" fmla="*/ 1200329 h 1457557"/>
              <a:gd name="connsiteX12" fmla="*/ 1487208 w 2301513"/>
              <a:gd name="connsiteY12" fmla="*/ 1200329 h 1457557"/>
              <a:gd name="connsiteX13" fmla="*/ 2301513 w 2301513"/>
              <a:gd name="connsiteY13" fmla="*/ 1419381 h 1457557"/>
              <a:gd name="connsiteX14" fmla="*/ 1041045 w 2301513"/>
              <a:gd name="connsiteY14" fmla="*/ 1200329 h 1457557"/>
              <a:gd name="connsiteX15" fmla="*/ 200059 w 2301513"/>
              <a:gd name="connsiteY15" fmla="*/ 1200329 h 1457557"/>
              <a:gd name="connsiteX16" fmla="*/ 0 w 2301513"/>
              <a:gd name="connsiteY16" fmla="*/ 1000270 h 1457557"/>
              <a:gd name="connsiteX17" fmla="*/ 0 w 2301513"/>
              <a:gd name="connsiteY17" fmla="*/ 1000274 h 1457557"/>
              <a:gd name="connsiteX18" fmla="*/ 0 w 2301513"/>
              <a:gd name="connsiteY18" fmla="*/ 700192 h 1457557"/>
              <a:gd name="connsiteX19" fmla="*/ 0 w 2301513"/>
              <a:gd name="connsiteY19" fmla="*/ 700192 h 1457557"/>
              <a:gd name="connsiteX20" fmla="*/ 0 w 2301513"/>
              <a:gd name="connsiteY20" fmla="*/ 200059 h 1457557"/>
              <a:gd name="connsiteX0" fmla="*/ 0 w 2499633"/>
              <a:gd name="connsiteY0" fmla="*/ 200059 h 1299040"/>
              <a:gd name="connsiteX1" fmla="*/ 200059 w 2499633"/>
              <a:gd name="connsiteY1" fmla="*/ 0 h 1299040"/>
              <a:gd name="connsiteX2" fmla="*/ 1041045 w 2499633"/>
              <a:gd name="connsiteY2" fmla="*/ 0 h 1299040"/>
              <a:gd name="connsiteX3" fmla="*/ 1041045 w 2499633"/>
              <a:gd name="connsiteY3" fmla="*/ 0 h 1299040"/>
              <a:gd name="connsiteX4" fmla="*/ 1487208 w 2499633"/>
              <a:gd name="connsiteY4" fmla="*/ 0 h 1299040"/>
              <a:gd name="connsiteX5" fmla="*/ 1584590 w 2499633"/>
              <a:gd name="connsiteY5" fmla="*/ 0 h 1299040"/>
              <a:gd name="connsiteX6" fmla="*/ 1784649 w 2499633"/>
              <a:gd name="connsiteY6" fmla="*/ 200059 h 1299040"/>
              <a:gd name="connsiteX7" fmla="*/ 1784649 w 2499633"/>
              <a:gd name="connsiteY7" fmla="*/ 700192 h 1299040"/>
              <a:gd name="connsiteX8" fmla="*/ 1784649 w 2499633"/>
              <a:gd name="connsiteY8" fmla="*/ 700192 h 1299040"/>
              <a:gd name="connsiteX9" fmla="*/ 1784649 w 2499633"/>
              <a:gd name="connsiteY9" fmla="*/ 1000274 h 1299040"/>
              <a:gd name="connsiteX10" fmla="*/ 1784649 w 2499633"/>
              <a:gd name="connsiteY10" fmla="*/ 1000270 h 1299040"/>
              <a:gd name="connsiteX11" fmla="*/ 1584590 w 2499633"/>
              <a:gd name="connsiteY11" fmla="*/ 1200329 h 1299040"/>
              <a:gd name="connsiteX12" fmla="*/ 1487208 w 2499633"/>
              <a:gd name="connsiteY12" fmla="*/ 1200329 h 1299040"/>
              <a:gd name="connsiteX13" fmla="*/ 2499633 w 2499633"/>
              <a:gd name="connsiteY13" fmla="*/ 1226341 h 1299040"/>
              <a:gd name="connsiteX14" fmla="*/ 1041045 w 2499633"/>
              <a:gd name="connsiteY14" fmla="*/ 1200329 h 1299040"/>
              <a:gd name="connsiteX15" fmla="*/ 200059 w 2499633"/>
              <a:gd name="connsiteY15" fmla="*/ 1200329 h 1299040"/>
              <a:gd name="connsiteX16" fmla="*/ 0 w 2499633"/>
              <a:gd name="connsiteY16" fmla="*/ 1000270 h 1299040"/>
              <a:gd name="connsiteX17" fmla="*/ 0 w 2499633"/>
              <a:gd name="connsiteY17" fmla="*/ 1000274 h 1299040"/>
              <a:gd name="connsiteX18" fmla="*/ 0 w 2499633"/>
              <a:gd name="connsiteY18" fmla="*/ 700192 h 1299040"/>
              <a:gd name="connsiteX19" fmla="*/ 0 w 2499633"/>
              <a:gd name="connsiteY19" fmla="*/ 700192 h 1299040"/>
              <a:gd name="connsiteX20" fmla="*/ 0 w 2499633"/>
              <a:gd name="connsiteY20" fmla="*/ 200059 h 1299040"/>
              <a:gd name="connsiteX0" fmla="*/ 0 w 2499633"/>
              <a:gd name="connsiteY0" fmla="*/ 200059 h 1299040"/>
              <a:gd name="connsiteX1" fmla="*/ 200059 w 2499633"/>
              <a:gd name="connsiteY1" fmla="*/ 0 h 1299040"/>
              <a:gd name="connsiteX2" fmla="*/ 1041045 w 2499633"/>
              <a:gd name="connsiteY2" fmla="*/ 0 h 1299040"/>
              <a:gd name="connsiteX3" fmla="*/ 1041045 w 2499633"/>
              <a:gd name="connsiteY3" fmla="*/ 0 h 1299040"/>
              <a:gd name="connsiteX4" fmla="*/ 1487208 w 2499633"/>
              <a:gd name="connsiteY4" fmla="*/ 0 h 1299040"/>
              <a:gd name="connsiteX5" fmla="*/ 1584590 w 2499633"/>
              <a:gd name="connsiteY5" fmla="*/ 0 h 1299040"/>
              <a:gd name="connsiteX6" fmla="*/ 1784649 w 2499633"/>
              <a:gd name="connsiteY6" fmla="*/ 200059 h 1299040"/>
              <a:gd name="connsiteX7" fmla="*/ 1784649 w 2499633"/>
              <a:gd name="connsiteY7" fmla="*/ 700192 h 1299040"/>
              <a:gd name="connsiteX8" fmla="*/ 1784649 w 2499633"/>
              <a:gd name="connsiteY8" fmla="*/ 700192 h 1299040"/>
              <a:gd name="connsiteX9" fmla="*/ 1784649 w 2499633"/>
              <a:gd name="connsiteY9" fmla="*/ 1000274 h 1299040"/>
              <a:gd name="connsiteX10" fmla="*/ 1784649 w 2499633"/>
              <a:gd name="connsiteY10" fmla="*/ 1000270 h 1299040"/>
              <a:gd name="connsiteX11" fmla="*/ 1584590 w 2499633"/>
              <a:gd name="connsiteY11" fmla="*/ 1200329 h 1299040"/>
              <a:gd name="connsiteX12" fmla="*/ 1487208 w 2499633"/>
              <a:gd name="connsiteY12" fmla="*/ 1200329 h 1299040"/>
              <a:gd name="connsiteX13" fmla="*/ 2499633 w 2499633"/>
              <a:gd name="connsiteY13" fmla="*/ 1226341 h 1299040"/>
              <a:gd name="connsiteX14" fmla="*/ 1041045 w 2499633"/>
              <a:gd name="connsiteY14" fmla="*/ 1200329 h 1299040"/>
              <a:gd name="connsiteX15" fmla="*/ 200059 w 2499633"/>
              <a:gd name="connsiteY15" fmla="*/ 1200329 h 1299040"/>
              <a:gd name="connsiteX16" fmla="*/ 0 w 2499633"/>
              <a:gd name="connsiteY16" fmla="*/ 1000270 h 1299040"/>
              <a:gd name="connsiteX17" fmla="*/ 0 w 2499633"/>
              <a:gd name="connsiteY17" fmla="*/ 1000274 h 1299040"/>
              <a:gd name="connsiteX18" fmla="*/ 0 w 2499633"/>
              <a:gd name="connsiteY18" fmla="*/ 700192 h 1299040"/>
              <a:gd name="connsiteX19" fmla="*/ 0 w 2499633"/>
              <a:gd name="connsiteY19" fmla="*/ 700192 h 1299040"/>
              <a:gd name="connsiteX20" fmla="*/ 0 w 2499633"/>
              <a:gd name="connsiteY20" fmla="*/ 200059 h 1299040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487208 w 2499633"/>
              <a:gd name="connsiteY12" fmla="*/ 120032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903768 w 2499633"/>
              <a:gd name="connsiteY12" fmla="*/ 126128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903768 w 2499633"/>
              <a:gd name="connsiteY12" fmla="*/ 126128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919008 w 2499633"/>
              <a:gd name="connsiteY12" fmla="*/ 126636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919008 w 2499633"/>
              <a:gd name="connsiteY12" fmla="*/ 126636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499633"/>
              <a:gd name="connsiteY0" fmla="*/ 200059 h 1350596"/>
              <a:gd name="connsiteX1" fmla="*/ 200059 w 2499633"/>
              <a:gd name="connsiteY1" fmla="*/ 0 h 1350596"/>
              <a:gd name="connsiteX2" fmla="*/ 1041045 w 2499633"/>
              <a:gd name="connsiteY2" fmla="*/ 0 h 1350596"/>
              <a:gd name="connsiteX3" fmla="*/ 1041045 w 2499633"/>
              <a:gd name="connsiteY3" fmla="*/ 0 h 1350596"/>
              <a:gd name="connsiteX4" fmla="*/ 1487208 w 2499633"/>
              <a:gd name="connsiteY4" fmla="*/ 0 h 1350596"/>
              <a:gd name="connsiteX5" fmla="*/ 1584590 w 2499633"/>
              <a:gd name="connsiteY5" fmla="*/ 0 h 1350596"/>
              <a:gd name="connsiteX6" fmla="*/ 1784649 w 2499633"/>
              <a:gd name="connsiteY6" fmla="*/ 200059 h 1350596"/>
              <a:gd name="connsiteX7" fmla="*/ 1784649 w 2499633"/>
              <a:gd name="connsiteY7" fmla="*/ 700192 h 1350596"/>
              <a:gd name="connsiteX8" fmla="*/ 1784649 w 2499633"/>
              <a:gd name="connsiteY8" fmla="*/ 700192 h 1350596"/>
              <a:gd name="connsiteX9" fmla="*/ 1784649 w 2499633"/>
              <a:gd name="connsiteY9" fmla="*/ 1000274 h 1350596"/>
              <a:gd name="connsiteX10" fmla="*/ 1784649 w 2499633"/>
              <a:gd name="connsiteY10" fmla="*/ 1000270 h 1350596"/>
              <a:gd name="connsiteX11" fmla="*/ 1584590 w 2499633"/>
              <a:gd name="connsiteY11" fmla="*/ 1200329 h 1350596"/>
              <a:gd name="connsiteX12" fmla="*/ 1919008 w 2499633"/>
              <a:gd name="connsiteY12" fmla="*/ 1266369 h 1350596"/>
              <a:gd name="connsiteX13" fmla="*/ 2499633 w 2499633"/>
              <a:gd name="connsiteY13" fmla="*/ 1226341 h 1350596"/>
              <a:gd name="connsiteX14" fmla="*/ 1041045 w 2499633"/>
              <a:gd name="connsiteY14" fmla="*/ 1200329 h 1350596"/>
              <a:gd name="connsiteX15" fmla="*/ 200059 w 2499633"/>
              <a:gd name="connsiteY15" fmla="*/ 1200329 h 1350596"/>
              <a:gd name="connsiteX16" fmla="*/ 0 w 2499633"/>
              <a:gd name="connsiteY16" fmla="*/ 1000270 h 1350596"/>
              <a:gd name="connsiteX17" fmla="*/ 0 w 2499633"/>
              <a:gd name="connsiteY17" fmla="*/ 1000274 h 1350596"/>
              <a:gd name="connsiteX18" fmla="*/ 0 w 2499633"/>
              <a:gd name="connsiteY18" fmla="*/ 700192 h 1350596"/>
              <a:gd name="connsiteX19" fmla="*/ 0 w 2499633"/>
              <a:gd name="connsiteY19" fmla="*/ 700192 h 1350596"/>
              <a:gd name="connsiteX20" fmla="*/ 0 w 2499633"/>
              <a:gd name="connsiteY20" fmla="*/ 200059 h 1350596"/>
              <a:gd name="connsiteX0" fmla="*/ 0 w 2504713"/>
              <a:gd name="connsiteY0" fmla="*/ 200059 h 1347020"/>
              <a:gd name="connsiteX1" fmla="*/ 200059 w 2504713"/>
              <a:gd name="connsiteY1" fmla="*/ 0 h 1347020"/>
              <a:gd name="connsiteX2" fmla="*/ 1041045 w 2504713"/>
              <a:gd name="connsiteY2" fmla="*/ 0 h 1347020"/>
              <a:gd name="connsiteX3" fmla="*/ 1041045 w 2504713"/>
              <a:gd name="connsiteY3" fmla="*/ 0 h 1347020"/>
              <a:gd name="connsiteX4" fmla="*/ 1487208 w 2504713"/>
              <a:gd name="connsiteY4" fmla="*/ 0 h 1347020"/>
              <a:gd name="connsiteX5" fmla="*/ 1584590 w 2504713"/>
              <a:gd name="connsiteY5" fmla="*/ 0 h 1347020"/>
              <a:gd name="connsiteX6" fmla="*/ 1784649 w 2504713"/>
              <a:gd name="connsiteY6" fmla="*/ 200059 h 1347020"/>
              <a:gd name="connsiteX7" fmla="*/ 1784649 w 2504713"/>
              <a:gd name="connsiteY7" fmla="*/ 700192 h 1347020"/>
              <a:gd name="connsiteX8" fmla="*/ 1784649 w 2504713"/>
              <a:gd name="connsiteY8" fmla="*/ 700192 h 1347020"/>
              <a:gd name="connsiteX9" fmla="*/ 1784649 w 2504713"/>
              <a:gd name="connsiteY9" fmla="*/ 1000274 h 1347020"/>
              <a:gd name="connsiteX10" fmla="*/ 1784649 w 2504713"/>
              <a:gd name="connsiteY10" fmla="*/ 1000270 h 1347020"/>
              <a:gd name="connsiteX11" fmla="*/ 1584590 w 2504713"/>
              <a:gd name="connsiteY11" fmla="*/ 1200329 h 1347020"/>
              <a:gd name="connsiteX12" fmla="*/ 1919008 w 2504713"/>
              <a:gd name="connsiteY12" fmla="*/ 1266369 h 1347020"/>
              <a:gd name="connsiteX13" fmla="*/ 2504713 w 2504713"/>
              <a:gd name="connsiteY13" fmla="*/ 1221261 h 1347020"/>
              <a:gd name="connsiteX14" fmla="*/ 1041045 w 2504713"/>
              <a:gd name="connsiteY14" fmla="*/ 1200329 h 1347020"/>
              <a:gd name="connsiteX15" fmla="*/ 200059 w 2504713"/>
              <a:gd name="connsiteY15" fmla="*/ 1200329 h 1347020"/>
              <a:gd name="connsiteX16" fmla="*/ 0 w 2504713"/>
              <a:gd name="connsiteY16" fmla="*/ 1000270 h 1347020"/>
              <a:gd name="connsiteX17" fmla="*/ 0 w 2504713"/>
              <a:gd name="connsiteY17" fmla="*/ 1000274 h 1347020"/>
              <a:gd name="connsiteX18" fmla="*/ 0 w 2504713"/>
              <a:gd name="connsiteY18" fmla="*/ 700192 h 1347020"/>
              <a:gd name="connsiteX19" fmla="*/ 0 w 2504713"/>
              <a:gd name="connsiteY19" fmla="*/ 700192 h 1347020"/>
              <a:gd name="connsiteX20" fmla="*/ 0 w 2504713"/>
              <a:gd name="connsiteY20" fmla="*/ 200059 h 1347020"/>
              <a:gd name="connsiteX0" fmla="*/ 0 w 2504713"/>
              <a:gd name="connsiteY0" fmla="*/ 200059 h 1347020"/>
              <a:gd name="connsiteX1" fmla="*/ 200059 w 2504713"/>
              <a:gd name="connsiteY1" fmla="*/ 0 h 1347020"/>
              <a:gd name="connsiteX2" fmla="*/ 1041045 w 2504713"/>
              <a:gd name="connsiteY2" fmla="*/ 0 h 1347020"/>
              <a:gd name="connsiteX3" fmla="*/ 1041045 w 2504713"/>
              <a:gd name="connsiteY3" fmla="*/ 0 h 1347020"/>
              <a:gd name="connsiteX4" fmla="*/ 1487208 w 2504713"/>
              <a:gd name="connsiteY4" fmla="*/ 0 h 1347020"/>
              <a:gd name="connsiteX5" fmla="*/ 1584590 w 2504713"/>
              <a:gd name="connsiteY5" fmla="*/ 0 h 1347020"/>
              <a:gd name="connsiteX6" fmla="*/ 1784649 w 2504713"/>
              <a:gd name="connsiteY6" fmla="*/ 200059 h 1347020"/>
              <a:gd name="connsiteX7" fmla="*/ 1784649 w 2504713"/>
              <a:gd name="connsiteY7" fmla="*/ 700192 h 1347020"/>
              <a:gd name="connsiteX8" fmla="*/ 1784649 w 2504713"/>
              <a:gd name="connsiteY8" fmla="*/ 700192 h 1347020"/>
              <a:gd name="connsiteX9" fmla="*/ 1784649 w 2504713"/>
              <a:gd name="connsiteY9" fmla="*/ 1000274 h 1347020"/>
              <a:gd name="connsiteX10" fmla="*/ 1784649 w 2504713"/>
              <a:gd name="connsiteY10" fmla="*/ 1000270 h 1347020"/>
              <a:gd name="connsiteX11" fmla="*/ 1584590 w 2504713"/>
              <a:gd name="connsiteY11" fmla="*/ 1200329 h 1347020"/>
              <a:gd name="connsiteX12" fmla="*/ 1919008 w 2504713"/>
              <a:gd name="connsiteY12" fmla="*/ 1266369 h 1347020"/>
              <a:gd name="connsiteX13" fmla="*/ 2504713 w 2504713"/>
              <a:gd name="connsiteY13" fmla="*/ 1221261 h 1347020"/>
              <a:gd name="connsiteX14" fmla="*/ 1041045 w 2504713"/>
              <a:gd name="connsiteY14" fmla="*/ 1200329 h 1347020"/>
              <a:gd name="connsiteX15" fmla="*/ 200059 w 2504713"/>
              <a:gd name="connsiteY15" fmla="*/ 1200329 h 1347020"/>
              <a:gd name="connsiteX16" fmla="*/ 0 w 2504713"/>
              <a:gd name="connsiteY16" fmla="*/ 1000270 h 1347020"/>
              <a:gd name="connsiteX17" fmla="*/ 0 w 2504713"/>
              <a:gd name="connsiteY17" fmla="*/ 1000274 h 1347020"/>
              <a:gd name="connsiteX18" fmla="*/ 0 w 2504713"/>
              <a:gd name="connsiteY18" fmla="*/ 700192 h 1347020"/>
              <a:gd name="connsiteX19" fmla="*/ 0 w 2504713"/>
              <a:gd name="connsiteY19" fmla="*/ 700192 h 1347020"/>
              <a:gd name="connsiteX20" fmla="*/ 0 w 2504713"/>
              <a:gd name="connsiteY20" fmla="*/ 200059 h 1347020"/>
              <a:gd name="connsiteX0" fmla="*/ 0 w 2504713"/>
              <a:gd name="connsiteY0" fmla="*/ 200059 h 1339947"/>
              <a:gd name="connsiteX1" fmla="*/ 200059 w 2504713"/>
              <a:gd name="connsiteY1" fmla="*/ 0 h 1339947"/>
              <a:gd name="connsiteX2" fmla="*/ 1041045 w 2504713"/>
              <a:gd name="connsiteY2" fmla="*/ 0 h 1339947"/>
              <a:gd name="connsiteX3" fmla="*/ 1041045 w 2504713"/>
              <a:gd name="connsiteY3" fmla="*/ 0 h 1339947"/>
              <a:gd name="connsiteX4" fmla="*/ 1487208 w 2504713"/>
              <a:gd name="connsiteY4" fmla="*/ 0 h 1339947"/>
              <a:gd name="connsiteX5" fmla="*/ 1584590 w 2504713"/>
              <a:gd name="connsiteY5" fmla="*/ 0 h 1339947"/>
              <a:gd name="connsiteX6" fmla="*/ 1784649 w 2504713"/>
              <a:gd name="connsiteY6" fmla="*/ 200059 h 1339947"/>
              <a:gd name="connsiteX7" fmla="*/ 1784649 w 2504713"/>
              <a:gd name="connsiteY7" fmla="*/ 700192 h 1339947"/>
              <a:gd name="connsiteX8" fmla="*/ 1784649 w 2504713"/>
              <a:gd name="connsiteY8" fmla="*/ 700192 h 1339947"/>
              <a:gd name="connsiteX9" fmla="*/ 1784649 w 2504713"/>
              <a:gd name="connsiteY9" fmla="*/ 1000274 h 1339947"/>
              <a:gd name="connsiteX10" fmla="*/ 1784649 w 2504713"/>
              <a:gd name="connsiteY10" fmla="*/ 1000270 h 1339947"/>
              <a:gd name="connsiteX11" fmla="*/ 1584590 w 2504713"/>
              <a:gd name="connsiteY11" fmla="*/ 1200329 h 1339947"/>
              <a:gd name="connsiteX12" fmla="*/ 1919008 w 2504713"/>
              <a:gd name="connsiteY12" fmla="*/ 1266369 h 1339947"/>
              <a:gd name="connsiteX13" fmla="*/ 2504713 w 2504713"/>
              <a:gd name="connsiteY13" fmla="*/ 1221261 h 1339947"/>
              <a:gd name="connsiteX14" fmla="*/ 1874521 w 2504713"/>
              <a:gd name="connsiteY14" fmla="*/ 1339866 h 1339947"/>
              <a:gd name="connsiteX15" fmla="*/ 1041045 w 2504713"/>
              <a:gd name="connsiteY15" fmla="*/ 1200329 h 1339947"/>
              <a:gd name="connsiteX16" fmla="*/ 200059 w 2504713"/>
              <a:gd name="connsiteY16" fmla="*/ 1200329 h 1339947"/>
              <a:gd name="connsiteX17" fmla="*/ 0 w 2504713"/>
              <a:gd name="connsiteY17" fmla="*/ 1000270 h 1339947"/>
              <a:gd name="connsiteX18" fmla="*/ 0 w 2504713"/>
              <a:gd name="connsiteY18" fmla="*/ 1000274 h 1339947"/>
              <a:gd name="connsiteX19" fmla="*/ 0 w 2504713"/>
              <a:gd name="connsiteY19" fmla="*/ 700192 h 1339947"/>
              <a:gd name="connsiteX20" fmla="*/ 0 w 2504713"/>
              <a:gd name="connsiteY20" fmla="*/ 700192 h 1339947"/>
              <a:gd name="connsiteX21" fmla="*/ 0 w 2504713"/>
              <a:gd name="connsiteY21" fmla="*/ 200059 h 1339947"/>
              <a:gd name="connsiteX0" fmla="*/ 0 w 2504713"/>
              <a:gd name="connsiteY0" fmla="*/ 200059 h 1416114"/>
              <a:gd name="connsiteX1" fmla="*/ 200059 w 2504713"/>
              <a:gd name="connsiteY1" fmla="*/ 0 h 1416114"/>
              <a:gd name="connsiteX2" fmla="*/ 1041045 w 2504713"/>
              <a:gd name="connsiteY2" fmla="*/ 0 h 1416114"/>
              <a:gd name="connsiteX3" fmla="*/ 1041045 w 2504713"/>
              <a:gd name="connsiteY3" fmla="*/ 0 h 1416114"/>
              <a:gd name="connsiteX4" fmla="*/ 1487208 w 2504713"/>
              <a:gd name="connsiteY4" fmla="*/ 0 h 1416114"/>
              <a:gd name="connsiteX5" fmla="*/ 1584590 w 2504713"/>
              <a:gd name="connsiteY5" fmla="*/ 0 h 1416114"/>
              <a:gd name="connsiteX6" fmla="*/ 1784649 w 2504713"/>
              <a:gd name="connsiteY6" fmla="*/ 200059 h 1416114"/>
              <a:gd name="connsiteX7" fmla="*/ 1784649 w 2504713"/>
              <a:gd name="connsiteY7" fmla="*/ 700192 h 1416114"/>
              <a:gd name="connsiteX8" fmla="*/ 1784649 w 2504713"/>
              <a:gd name="connsiteY8" fmla="*/ 700192 h 1416114"/>
              <a:gd name="connsiteX9" fmla="*/ 1784649 w 2504713"/>
              <a:gd name="connsiteY9" fmla="*/ 1000274 h 1416114"/>
              <a:gd name="connsiteX10" fmla="*/ 1784649 w 2504713"/>
              <a:gd name="connsiteY10" fmla="*/ 1000270 h 1416114"/>
              <a:gd name="connsiteX11" fmla="*/ 1584590 w 2504713"/>
              <a:gd name="connsiteY11" fmla="*/ 1200329 h 1416114"/>
              <a:gd name="connsiteX12" fmla="*/ 1919008 w 2504713"/>
              <a:gd name="connsiteY12" fmla="*/ 1266369 h 1416114"/>
              <a:gd name="connsiteX13" fmla="*/ 2504713 w 2504713"/>
              <a:gd name="connsiteY13" fmla="*/ 1221261 h 1416114"/>
              <a:gd name="connsiteX14" fmla="*/ 1874521 w 2504713"/>
              <a:gd name="connsiteY14" fmla="*/ 1416066 h 1416114"/>
              <a:gd name="connsiteX15" fmla="*/ 1041045 w 2504713"/>
              <a:gd name="connsiteY15" fmla="*/ 1200329 h 1416114"/>
              <a:gd name="connsiteX16" fmla="*/ 200059 w 2504713"/>
              <a:gd name="connsiteY16" fmla="*/ 1200329 h 1416114"/>
              <a:gd name="connsiteX17" fmla="*/ 0 w 2504713"/>
              <a:gd name="connsiteY17" fmla="*/ 1000270 h 1416114"/>
              <a:gd name="connsiteX18" fmla="*/ 0 w 2504713"/>
              <a:gd name="connsiteY18" fmla="*/ 1000274 h 1416114"/>
              <a:gd name="connsiteX19" fmla="*/ 0 w 2504713"/>
              <a:gd name="connsiteY19" fmla="*/ 700192 h 1416114"/>
              <a:gd name="connsiteX20" fmla="*/ 0 w 2504713"/>
              <a:gd name="connsiteY20" fmla="*/ 700192 h 1416114"/>
              <a:gd name="connsiteX21" fmla="*/ 0 w 2504713"/>
              <a:gd name="connsiteY21" fmla="*/ 200059 h 1416114"/>
              <a:gd name="connsiteX0" fmla="*/ 0 w 2504713"/>
              <a:gd name="connsiteY0" fmla="*/ 200059 h 1360254"/>
              <a:gd name="connsiteX1" fmla="*/ 200059 w 2504713"/>
              <a:gd name="connsiteY1" fmla="*/ 0 h 1360254"/>
              <a:gd name="connsiteX2" fmla="*/ 1041045 w 2504713"/>
              <a:gd name="connsiteY2" fmla="*/ 0 h 1360254"/>
              <a:gd name="connsiteX3" fmla="*/ 1041045 w 2504713"/>
              <a:gd name="connsiteY3" fmla="*/ 0 h 1360254"/>
              <a:gd name="connsiteX4" fmla="*/ 1487208 w 2504713"/>
              <a:gd name="connsiteY4" fmla="*/ 0 h 1360254"/>
              <a:gd name="connsiteX5" fmla="*/ 1584590 w 2504713"/>
              <a:gd name="connsiteY5" fmla="*/ 0 h 1360254"/>
              <a:gd name="connsiteX6" fmla="*/ 1784649 w 2504713"/>
              <a:gd name="connsiteY6" fmla="*/ 200059 h 1360254"/>
              <a:gd name="connsiteX7" fmla="*/ 1784649 w 2504713"/>
              <a:gd name="connsiteY7" fmla="*/ 700192 h 1360254"/>
              <a:gd name="connsiteX8" fmla="*/ 1784649 w 2504713"/>
              <a:gd name="connsiteY8" fmla="*/ 700192 h 1360254"/>
              <a:gd name="connsiteX9" fmla="*/ 1784649 w 2504713"/>
              <a:gd name="connsiteY9" fmla="*/ 1000274 h 1360254"/>
              <a:gd name="connsiteX10" fmla="*/ 1784649 w 2504713"/>
              <a:gd name="connsiteY10" fmla="*/ 1000270 h 1360254"/>
              <a:gd name="connsiteX11" fmla="*/ 1584590 w 2504713"/>
              <a:gd name="connsiteY11" fmla="*/ 1200329 h 1360254"/>
              <a:gd name="connsiteX12" fmla="*/ 1919008 w 2504713"/>
              <a:gd name="connsiteY12" fmla="*/ 1266369 h 1360254"/>
              <a:gd name="connsiteX13" fmla="*/ 2504713 w 2504713"/>
              <a:gd name="connsiteY13" fmla="*/ 1221261 h 1360254"/>
              <a:gd name="connsiteX14" fmla="*/ 1884681 w 2504713"/>
              <a:gd name="connsiteY14" fmla="*/ 1360186 h 1360254"/>
              <a:gd name="connsiteX15" fmla="*/ 1041045 w 2504713"/>
              <a:gd name="connsiteY15" fmla="*/ 1200329 h 1360254"/>
              <a:gd name="connsiteX16" fmla="*/ 200059 w 2504713"/>
              <a:gd name="connsiteY16" fmla="*/ 1200329 h 1360254"/>
              <a:gd name="connsiteX17" fmla="*/ 0 w 2504713"/>
              <a:gd name="connsiteY17" fmla="*/ 1000270 h 1360254"/>
              <a:gd name="connsiteX18" fmla="*/ 0 w 2504713"/>
              <a:gd name="connsiteY18" fmla="*/ 1000274 h 1360254"/>
              <a:gd name="connsiteX19" fmla="*/ 0 w 2504713"/>
              <a:gd name="connsiteY19" fmla="*/ 700192 h 1360254"/>
              <a:gd name="connsiteX20" fmla="*/ 0 w 2504713"/>
              <a:gd name="connsiteY20" fmla="*/ 700192 h 1360254"/>
              <a:gd name="connsiteX21" fmla="*/ 0 w 2504713"/>
              <a:gd name="connsiteY21" fmla="*/ 200059 h 1360254"/>
              <a:gd name="connsiteX0" fmla="*/ 0 w 2504713"/>
              <a:gd name="connsiteY0" fmla="*/ 200059 h 1360186"/>
              <a:gd name="connsiteX1" fmla="*/ 200059 w 2504713"/>
              <a:gd name="connsiteY1" fmla="*/ 0 h 1360186"/>
              <a:gd name="connsiteX2" fmla="*/ 1041045 w 2504713"/>
              <a:gd name="connsiteY2" fmla="*/ 0 h 1360186"/>
              <a:gd name="connsiteX3" fmla="*/ 1041045 w 2504713"/>
              <a:gd name="connsiteY3" fmla="*/ 0 h 1360186"/>
              <a:gd name="connsiteX4" fmla="*/ 1487208 w 2504713"/>
              <a:gd name="connsiteY4" fmla="*/ 0 h 1360186"/>
              <a:gd name="connsiteX5" fmla="*/ 1584590 w 2504713"/>
              <a:gd name="connsiteY5" fmla="*/ 0 h 1360186"/>
              <a:gd name="connsiteX6" fmla="*/ 1784649 w 2504713"/>
              <a:gd name="connsiteY6" fmla="*/ 200059 h 1360186"/>
              <a:gd name="connsiteX7" fmla="*/ 1784649 w 2504713"/>
              <a:gd name="connsiteY7" fmla="*/ 700192 h 1360186"/>
              <a:gd name="connsiteX8" fmla="*/ 1784649 w 2504713"/>
              <a:gd name="connsiteY8" fmla="*/ 700192 h 1360186"/>
              <a:gd name="connsiteX9" fmla="*/ 1784649 w 2504713"/>
              <a:gd name="connsiteY9" fmla="*/ 1000274 h 1360186"/>
              <a:gd name="connsiteX10" fmla="*/ 1784649 w 2504713"/>
              <a:gd name="connsiteY10" fmla="*/ 1000270 h 1360186"/>
              <a:gd name="connsiteX11" fmla="*/ 1584590 w 2504713"/>
              <a:gd name="connsiteY11" fmla="*/ 1200329 h 1360186"/>
              <a:gd name="connsiteX12" fmla="*/ 1919008 w 2504713"/>
              <a:gd name="connsiteY12" fmla="*/ 1266369 h 1360186"/>
              <a:gd name="connsiteX13" fmla="*/ 2504713 w 2504713"/>
              <a:gd name="connsiteY13" fmla="*/ 1221261 h 1360186"/>
              <a:gd name="connsiteX14" fmla="*/ 1884681 w 2504713"/>
              <a:gd name="connsiteY14" fmla="*/ 1360186 h 1360186"/>
              <a:gd name="connsiteX15" fmla="*/ 1041045 w 2504713"/>
              <a:gd name="connsiteY15" fmla="*/ 1200329 h 1360186"/>
              <a:gd name="connsiteX16" fmla="*/ 200059 w 2504713"/>
              <a:gd name="connsiteY16" fmla="*/ 1200329 h 1360186"/>
              <a:gd name="connsiteX17" fmla="*/ 0 w 2504713"/>
              <a:gd name="connsiteY17" fmla="*/ 1000270 h 1360186"/>
              <a:gd name="connsiteX18" fmla="*/ 0 w 2504713"/>
              <a:gd name="connsiteY18" fmla="*/ 1000274 h 1360186"/>
              <a:gd name="connsiteX19" fmla="*/ 0 w 2504713"/>
              <a:gd name="connsiteY19" fmla="*/ 700192 h 1360186"/>
              <a:gd name="connsiteX20" fmla="*/ 0 w 2504713"/>
              <a:gd name="connsiteY20" fmla="*/ 700192 h 1360186"/>
              <a:gd name="connsiteX21" fmla="*/ 0 w 2504713"/>
              <a:gd name="connsiteY21" fmla="*/ 200059 h 1360186"/>
              <a:gd name="connsiteX0" fmla="*/ 0 w 2504713"/>
              <a:gd name="connsiteY0" fmla="*/ 200059 h 1360576"/>
              <a:gd name="connsiteX1" fmla="*/ 200059 w 2504713"/>
              <a:gd name="connsiteY1" fmla="*/ 0 h 1360576"/>
              <a:gd name="connsiteX2" fmla="*/ 1041045 w 2504713"/>
              <a:gd name="connsiteY2" fmla="*/ 0 h 1360576"/>
              <a:gd name="connsiteX3" fmla="*/ 1041045 w 2504713"/>
              <a:gd name="connsiteY3" fmla="*/ 0 h 1360576"/>
              <a:gd name="connsiteX4" fmla="*/ 1487208 w 2504713"/>
              <a:gd name="connsiteY4" fmla="*/ 0 h 1360576"/>
              <a:gd name="connsiteX5" fmla="*/ 1584590 w 2504713"/>
              <a:gd name="connsiteY5" fmla="*/ 0 h 1360576"/>
              <a:gd name="connsiteX6" fmla="*/ 1784649 w 2504713"/>
              <a:gd name="connsiteY6" fmla="*/ 200059 h 1360576"/>
              <a:gd name="connsiteX7" fmla="*/ 1784649 w 2504713"/>
              <a:gd name="connsiteY7" fmla="*/ 700192 h 1360576"/>
              <a:gd name="connsiteX8" fmla="*/ 1784649 w 2504713"/>
              <a:gd name="connsiteY8" fmla="*/ 700192 h 1360576"/>
              <a:gd name="connsiteX9" fmla="*/ 1784649 w 2504713"/>
              <a:gd name="connsiteY9" fmla="*/ 1000274 h 1360576"/>
              <a:gd name="connsiteX10" fmla="*/ 1784649 w 2504713"/>
              <a:gd name="connsiteY10" fmla="*/ 1000270 h 1360576"/>
              <a:gd name="connsiteX11" fmla="*/ 1584590 w 2504713"/>
              <a:gd name="connsiteY11" fmla="*/ 1200329 h 1360576"/>
              <a:gd name="connsiteX12" fmla="*/ 1919008 w 2504713"/>
              <a:gd name="connsiteY12" fmla="*/ 1266369 h 1360576"/>
              <a:gd name="connsiteX13" fmla="*/ 2504713 w 2504713"/>
              <a:gd name="connsiteY13" fmla="*/ 1221261 h 1360576"/>
              <a:gd name="connsiteX14" fmla="*/ 1884681 w 2504713"/>
              <a:gd name="connsiteY14" fmla="*/ 1360186 h 1360576"/>
              <a:gd name="connsiteX15" fmla="*/ 1041045 w 2504713"/>
              <a:gd name="connsiteY15" fmla="*/ 1200329 h 1360576"/>
              <a:gd name="connsiteX16" fmla="*/ 200059 w 2504713"/>
              <a:gd name="connsiteY16" fmla="*/ 1200329 h 1360576"/>
              <a:gd name="connsiteX17" fmla="*/ 0 w 2504713"/>
              <a:gd name="connsiteY17" fmla="*/ 1000270 h 1360576"/>
              <a:gd name="connsiteX18" fmla="*/ 0 w 2504713"/>
              <a:gd name="connsiteY18" fmla="*/ 1000274 h 1360576"/>
              <a:gd name="connsiteX19" fmla="*/ 0 w 2504713"/>
              <a:gd name="connsiteY19" fmla="*/ 700192 h 1360576"/>
              <a:gd name="connsiteX20" fmla="*/ 0 w 2504713"/>
              <a:gd name="connsiteY20" fmla="*/ 700192 h 1360576"/>
              <a:gd name="connsiteX21" fmla="*/ 0 w 2504713"/>
              <a:gd name="connsiteY21" fmla="*/ 200059 h 1360576"/>
              <a:gd name="connsiteX0" fmla="*/ 0 w 2165400"/>
              <a:gd name="connsiteY0" fmla="*/ 200059 h 1360880"/>
              <a:gd name="connsiteX1" fmla="*/ 200059 w 2165400"/>
              <a:gd name="connsiteY1" fmla="*/ 0 h 1360880"/>
              <a:gd name="connsiteX2" fmla="*/ 1041045 w 2165400"/>
              <a:gd name="connsiteY2" fmla="*/ 0 h 1360880"/>
              <a:gd name="connsiteX3" fmla="*/ 1041045 w 2165400"/>
              <a:gd name="connsiteY3" fmla="*/ 0 h 1360880"/>
              <a:gd name="connsiteX4" fmla="*/ 1487208 w 2165400"/>
              <a:gd name="connsiteY4" fmla="*/ 0 h 1360880"/>
              <a:gd name="connsiteX5" fmla="*/ 1584590 w 2165400"/>
              <a:gd name="connsiteY5" fmla="*/ 0 h 1360880"/>
              <a:gd name="connsiteX6" fmla="*/ 1784649 w 2165400"/>
              <a:gd name="connsiteY6" fmla="*/ 200059 h 1360880"/>
              <a:gd name="connsiteX7" fmla="*/ 1784649 w 2165400"/>
              <a:gd name="connsiteY7" fmla="*/ 700192 h 1360880"/>
              <a:gd name="connsiteX8" fmla="*/ 1784649 w 2165400"/>
              <a:gd name="connsiteY8" fmla="*/ 700192 h 1360880"/>
              <a:gd name="connsiteX9" fmla="*/ 1784649 w 2165400"/>
              <a:gd name="connsiteY9" fmla="*/ 1000274 h 1360880"/>
              <a:gd name="connsiteX10" fmla="*/ 1784649 w 2165400"/>
              <a:gd name="connsiteY10" fmla="*/ 1000270 h 1360880"/>
              <a:gd name="connsiteX11" fmla="*/ 1584590 w 2165400"/>
              <a:gd name="connsiteY11" fmla="*/ 1200329 h 1360880"/>
              <a:gd name="connsiteX12" fmla="*/ 1919008 w 2165400"/>
              <a:gd name="connsiteY12" fmla="*/ 1266369 h 1360880"/>
              <a:gd name="connsiteX13" fmla="*/ 2095138 w 2165400"/>
              <a:gd name="connsiteY13" fmla="*/ 1283173 h 1360880"/>
              <a:gd name="connsiteX14" fmla="*/ 1884681 w 2165400"/>
              <a:gd name="connsiteY14" fmla="*/ 1360186 h 1360880"/>
              <a:gd name="connsiteX15" fmla="*/ 1041045 w 2165400"/>
              <a:gd name="connsiteY15" fmla="*/ 1200329 h 1360880"/>
              <a:gd name="connsiteX16" fmla="*/ 200059 w 2165400"/>
              <a:gd name="connsiteY16" fmla="*/ 1200329 h 1360880"/>
              <a:gd name="connsiteX17" fmla="*/ 0 w 2165400"/>
              <a:gd name="connsiteY17" fmla="*/ 1000270 h 1360880"/>
              <a:gd name="connsiteX18" fmla="*/ 0 w 2165400"/>
              <a:gd name="connsiteY18" fmla="*/ 1000274 h 1360880"/>
              <a:gd name="connsiteX19" fmla="*/ 0 w 2165400"/>
              <a:gd name="connsiteY19" fmla="*/ 700192 h 1360880"/>
              <a:gd name="connsiteX20" fmla="*/ 0 w 2165400"/>
              <a:gd name="connsiteY20" fmla="*/ 700192 h 1360880"/>
              <a:gd name="connsiteX21" fmla="*/ 0 w 2165400"/>
              <a:gd name="connsiteY21" fmla="*/ 200059 h 1360880"/>
              <a:gd name="connsiteX0" fmla="*/ 0 w 2100211"/>
              <a:gd name="connsiteY0" fmla="*/ 200059 h 1360880"/>
              <a:gd name="connsiteX1" fmla="*/ 200059 w 2100211"/>
              <a:gd name="connsiteY1" fmla="*/ 0 h 1360880"/>
              <a:gd name="connsiteX2" fmla="*/ 1041045 w 2100211"/>
              <a:gd name="connsiteY2" fmla="*/ 0 h 1360880"/>
              <a:gd name="connsiteX3" fmla="*/ 1041045 w 2100211"/>
              <a:gd name="connsiteY3" fmla="*/ 0 h 1360880"/>
              <a:gd name="connsiteX4" fmla="*/ 1487208 w 2100211"/>
              <a:gd name="connsiteY4" fmla="*/ 0 h 1360880"/>
              <a:gd name="connsiteX5" fmla="*/ 1584590 w 2100211"/>
              <a:gd name="connsiteY5" fmla="*/ 0 h 1360880"/>
              <a:gd name="connsiteX6" fmla="*/ 1784649 w 2100211"/>
              <a:gd name="connsiteY6" fmla="*/ 200059 h 1360880"/>
              <a:gd name="connsiteX7" fmla="*/ 1784649 w 2100211"/>
              <a:gd name="connsiteY7" fmla="*/ 700192 h 1360880"/>
              <a:gd name="connsiteX8" fmla="*/ 1784649 w 2100211"/>
              <a:gd name="connsiteY8" fmla="*/ 700192 h 1360880"/>
              <a:gd name="connsiteX9" fmla="*/ 1784649 w 2100211"/>
              <a:gd name="connsiteY9" fmla="*/ 1000274 h 1360880"/>
              <a:gd name="connsiteX10" fmla="*/ 1784649 w 2100211"/>
              <a:gd name="connsiteY10" fmla="*/ 1000270 h 1360880"/>
              <a:gd name="connsiteX11" fmla="*/ 1584590 w 2100211"/>
              <a:gd name="connsiteY11" fmla="*/ 1200329 h 1360880"/>
              <a:gd name="connsiteX12" fmla="*/ 1828520 w 2100211"/>
              <a:gd name="connsiteY12" fmla="*/ 1275894 h 1360880"/>
              <a:gd name="connsiteX13" fmla="*/ 2095138 w 2100211"/>
              <a:gd name="connsiteY13" fmla="*/ 1283173 h 1360880"/>
              <a:gd name="connsiteX14" fmla="*/ 1884681 w 2100211"/>
              <a:gd name="connsiteY14" fmla="*/ 1360186 h 1360880"/>
              <a:gd name="connsiteX15" fmla="*/ 1041045 w 2100211"/>
              <a:gd name="connsiteY15" fmla="*/ 1200329 h 1360880"/>
              <a:gd name="connsiteX16" fmla="*/ 200059 w 2100211"/>
              <a:gd name="connsiteY16" fmla="*/ 1200329 h 1360880"/>
              <a:gd name="connsiteX17" fmla="*/ 0 w 2100211"/>
              <a:gd name="connsiteY17" fmla="*/ 1000270 h 1360880"/>
              <a:gd name="connsiteX18" fmla="*/ 0 w 2100211"/>
              <a:gd name="connsiteY18" fmla="*/ 1000274 h 1360880"/>
              <a:gd name="connsiteX19" fmla="*/ 0 w 2100211"/>
              <a:gd name="connsiteY19" fmla="*/ 700192 h 1360880"/>
              <a:gd name="connsiteX20" fmla="*/ 0 w 2100211"/>
              <a:gd name="connsiteY20" fmla="*/ 700192 h 1360880"/>
              <a:gd name="connsiteX21" fmla="*/ 0 w 2100211"/>
              <a:gd name="connsiteY21" fmla="*/ 200059 h 1360880"/>
              <a:gd name="connsiteX0" fmla="*/ 0 w 2100211"/>
              <a:gd name="connsiteY0" fmla="*/ 200059 h 1360880"/>
              <a:gd name="connsiteX1" fmla="*/ 200059 w 2100211"/>
              <a:gd name="connsiteY1" fmla="*/ 0 h 1360880"/>
              <a:gd name="connsiteX2" fmla="*/ 1041045 w 2100211"/>
              <a:gd name="connsiteY2" fmla="*/ 0 h 1360880"/>
              <a:gd name="connsiteX3" fmla="*/ 1041045 w 2100211"/>
              <a:gd name="connsiteY3" fmla="*/ 0 h 1360880"/>
              <a:gd name="connsiteX4" fmla="*/ 1487208 w 2100211"/>
              <a:gd name="connsiteY4" fmla="*/ 0 h 1360880"/>
              <a:gd name="connsiteX5" fmla="*/ 1584590 w 2100211"/>
              <a:gd name="connsiteY5" fmla="*/ 0 h 1360880"/>
              <a:gd name="connsiteX6" fmla="*/ 1784649 w 2100211"/>
              <a:gd name="connsiteY6" fmla="*/ 200059 h 1360880"/>
              <a:gd name="connsiteX7" fmla="*/ 1784649 w 2100211"/>
              <a:gd name="connsiteY7" fmla="*/ 700192 h 1360880"/>
              <a:gd name="connsiteX8" fmla="*/ 1784649 w 2100211"/>
              <a:gd name="connsiteY8" fmla="*/ 700192 h 1360880"/>
              <a:gd name="connsiteX9" fmla="*/ 1784649 w 2100211"/>
              <a:gd name="connsiteY9" fmla="*/ 1000274 h 1360880"/>
              <a:gd name="connsiteX10" fmla="*/ 1784649 w 2100211"/>
              <a:gd name="connsiteY10" fmla="*/ 1000270 h 1360880"/>
              <a:gd name="connsiteX11" fmla="*/ 1584590 w 2100211"/>
              <a:gd name="connsiteY11" fmla="*/ 1200329 h 1360880"/>
              <a:gd name="connsiteX12" fmla="*/ 1828520 w 2100211"/>
              <a:gd name="connsiteY12" fmla="*/ 1275894 h 1360880"/>
              <a:gd name="connsiteX13" fmla="*/ 2095138 w 2100211"/>
              <a:gd name="connsiteY13" fmla="*/ 1283173 h 1360880"/>
              <a:gd name="connsiteX14" fmla="*/ 1884681 w 2100211"/>
              <a:gd name="connsiteY14" fmla="*/ 1360186 h 1360880"/>
              <a:gd name="connsiteX15" fmla="*/ 1041045 w 2100211"/>
              <a:gd name="connsiteY15" fmla="*/ 1200329 h 1360880"/>
              <a:gd name="connsiteX16" fmla="*/ 200059 w 2100211"/>
              <a:gd name="connsiteY16" fmla="*/ 1200329 h 1360880"/>
              <a:gd name="connsiteX17" fmla="*/ 0 w 2100211"/>
              <a:gd name="connsiteY17" fmla="*/ 1000270 h 1360880"/>
              <a:gd name="connsiteX18" fmla="*/ 0 w 2100211"/>
              <a:gd name="connsiteY18" fmla="*/ 1000274 h 1360880"/>
              <a:gd name="connsiteX19" fmla="*/ 0 w 2100211"/>
              <a:gd name="connsiteY19" fmla="*/ 700192 h 1360880"/>
              <a:gd name="connsiteX20" fmla="*/ 0 w 2100211"/>
              <a:gd name="connsiteY20" fmla="*/ 700192 h 1360880"/>
              <a:gd name="connsiteX21" fmla="*/ 0 w 2100211"/>
              <a:gd name="connsiteY21" fmla="*/ 200059 h 1360880"/>
              <a:gd name="connsiteX0" fmla="*/ 0 w 2190388"/>
              <a:gd name="connsiteY0" fmla="*/ 200059 h 1360746"/>
              <a:gd name="connsiteX1" fmla="*/ 200059 w 2190388"/>
              <a:gd name="connsiteY1" fmla="*/ 0 h 1360746"/>
              <a:gd name="connsiteX2" fmla="*/ 1041045 w 2190388"/>
              <a:gd name="connsiteY2" fmla="*/ 0 h 1360746"/>
              <a:gd name="connsiteX3" fmla="*/ 1041045 w 2190388"/>
              <a:gd name="connsiteY3" fmla="*/ 0 h 1360746"/>
              <a:gd name="connsiteX4" fmla="*/ 1487208 w 2190388"/>
              <a:gd name="connsiteY4" fmla="*/ 0 h 1360746"/>
              <a:gd name="connsiteX5" fmla="*/ 1584590 w 2190388"/>
              <a:gd name="connsiteY5" fmla="*/ 0 h 1360746"/>
              <a:gd name="connsiteX6" fmla="*/ 1784649 w 2190388"/>
              <a:gd name="connsiteY6" fmla="*/ 200059 h 1360746"/>
              <a:gd name="connsiteX7" fmla="*/ 1784649 w 2190388"/>
              <a:gd name="connsiteY7" fmla="*/ 700192 h 1360746"/>
              <a:gd name="connsiteX8" fmla="*/ 1784649 w 2190388"/>
              <a:gd name="connsiteY8" fmla="*/ 700192 h 1360746"/>
              <a:gd name="connsiteX9" fmla="*/ 1784649 w 2190388"/>
              <a:gd name="connsiteY9" fmla="*/ 1000274 h 1360746"/>
              <a:gd name="connsiteX10" fmla="*/ 1784649 w 2190388"/>
              <a:gd name="connsiteY10" fmla="*/ 1000270 h 1360746"/>
              <a:gd name="connsiteX11" fmla="*/ 1584590 w 2190388"/>
              <a:gd name="connsiteY11" fmla="*/ 1200329 h 1360746"/>
              <a:gd name="connsiteX12" fmla="*/ 1828520 w 2190388"/>
              <a:gd name="connsiteY12" fmla="*/ 1275894 h 1360746"/>
              <a:gd name="connsiteX13" fmla="*/ 2190388 w 2190388"/>
              <a:gd name="connsiteY13" fmla="*/ 1264123 h 1360746"/>
              <a:gd name="connsiteX14" fmla="*/ 1884681 w 2190388"/>
              <a:gd name="connsiteY14" fmla="*/ 1360186 h 1360746"/>
              <a:gd name="connsiteX15" fmla="*/ 1041045 w 2190388"/>
              <a:gd name="connsiteY15" fmla="*/ 1200329 h 1360746"/>
              <a:gd name="connsiteX16" fmla="*/ 200059 w 2190388"/>
              <a:gd name="connsiteY16" fmla="*/ 1200329 h 1360746"/>
              <a:gd name="connsiteX17" fmla="*/ 0 w 2190388"/>
              <a:gd name="connsiteY17" fmla="*/ 1000270 h 1360746"/>
              <a:gd name="connsiteX18" fmla="*/ 0 w 2190388"/>
              <a:gd name="connsiteY18" fmla="*/ 1000274 h 1360746"/>
              <a:gd name="connsiteX19" fmla="*/ 0 w 2190388"/>
              <a:gd name="connsiteY19" fmla="*/ 700192 h 1360746"/>
              <a:gd name="connsiteX20" fmla="*/ 0 w 2190388"/>
              <a:gd name="connsiteY20" fmla="*/ 700192 h 1360746"/>
              <a:gd name="connsiteX21" fmla="*/ 0 w 2190388"/>
              <a:gd name="connsiteY21" fmla="*/ 200059 h 1360746"/>
              <a:gd name="connsiteX0" fmla="*/ 0 w 2420923"/>
              <a:gd name="connsiteY0" fmla="*/ 200059 h 1360746"/>
              <a:gd name="connsiteX1" fmla="*/ 200059 w 2420923"/>
              <a:gd name="connsiteY1" fmla="*/ 0 h 1360746"/>
              <a:gd name="connsiteX2" fmla="*/ 1041045 w 2420923"/>
              <a:gd name="connsiteY2" fmla="*/ 0 h 1360746"/>
              <a:gd name="connsiteX3" fmla="*/ 1041045 w 2420923"/>
              <a:gd name="connsiteY3" fmla="*/ 0 h 1360746"/>
              <a:gd name="connsiteX4" fmla="*/ 1487208 w 2420923"/>
              <a:gd name="connsiteY4" fmla="*/ 0 h 1360746"/>
              <a:gd name="connsiteX5" fmla="*/ 1584590 w 2420923"/>
              <a:gd name="connsiteY5" fmla="*/ 0 h 1360746"/>
              <a:gd name="connsiteX6" fmla="*/ 1784649 w 2420923"/>
              <a:gd name="connsiteY6" fmla="*/ 200059 h 1360746"/>
              <a:gd name="connsiteX7" fmla="*/ 1784649 w 2420923"/>
              <a:gd name="connsiteY7" fmla="*/ 700192 h 1360746"/>
              <a:gd name="connsiteX8" fmla="*/ 1784649 w 2420923"/>
              <a:gd name="connsiteY8" fmla="*/ 700192 h 1360746"/>
              <a:gd name="connsiteX9" fmla="*/ 1784649 w 2420923"/>
              <a:gd name="connsiteY9" fmla="*/ 1000274 h 1360746"/>
              <a:gd name="connsiteX10" fmla="*/ 1784649 w 2420923"/>
              <a:gd name="connsiteY10" fmla="*/ 1000270 h 1360746"/>
              <a:gd name="connsiteX11" fmla="*/ 1584590 w 2420923"/>
              <a:gd name="connsiteY11" fmla="*/ 1200329 h 1360746"/>
              <a:gd name="connsiteX12" fmla="*/ 1828520 w 2420923"/>
              <a:gd name="connsiteY12" fmla="*/ 1275894 h 1360746"/>
              <a:gd name="connsiteX13" fmla="*/ 2190388 w 2420923"/>
              <a:gd name="connsiteY13" fmla="*/ 1264123 h 1360746"/>
              <a:gd name="connsiteX14" fmla="*/ 1884681 w 2420923"/>
              <a:gd name="connsiteY14" fmla="*/ 1360186 h 1360746"/>
              <a:gd name="connsiteX15" fmla="*/ 1041045 w 2420923"/>
              <a:gd name="connsiteY15" fmla="*/ 1200329 h 1360746"/>
              <a:gd name="connsiteX16" fmla="*/ 200059 w 2420923"/>
              <a:gd name="connsiteY16" fmla="*/ 1200329 h 1360746"/>
              <a:gd name="connsiteX17" fmla="*/ 0 w 2420923"/>
              <a:gd name="connsiteY17" fmla="*/ 1000270 h 1360746"/>
              <a:gd name="connsiteX18" fmla="*/ 0 w 2420923"/>
              <a:gd name="connsiteY18" fmla="*/ 1000274 h 1360746"/>
              <a:gd name="connsiteX19" fmla="*/ 0 w 2420923"/>
              <a:gd name="connsiteY19" fmla="*/ 700192 h 1360746"/>
              <a:gd name="connsiteX20" fmla="*/ 0 w 2420923"/>
              <a:gd name="connsiteY20" fmla="*/ 700192 h 1360746"/>
              <a:gd name="connsiteX21" fmla="*/ 0 w 2420923"/>
              <a:gd name="connsiteY21" fmla="*/ 200059 h 1360746"/>
              <a:gd name="connsiteX0" fmla="*/ 0 w 2190388"/>
              <a:gd name="connsiteY0" fmla="*/ 200059 h 1360746"/>
              <a:gd name="connsiteX1" fmla="*/ 200059 w 2190388"/>
              <a:gd name="connsiteY1" fmla="*/ 0 h 1360746"/>
              <a:gd name="connsiteX2" fmla="*/ 1041045 w 2190388"/>
              <a:gd name="connsiteY2" fmla="*/ 0 h 1360746"/>
              <a:gd name="connsiteX3" fmla="*/ 1041045 w 2190388"/>
              <a:gd name="connsiteY3" fmla="*/ 0 h 1360746"/>
              <a:gd name="connsiteX4" fmla="*/ 1487208 w 2190388"/>
              <a:gd name="connsiteY4" fmla="*/ 0 h 1360746"/>
              <a:gd name="connsiteX5" fmla="*/ 1584590 w 2190388"/>
              <a:gd name="connsiteY5" fmla="*/ 0 h 1360746"/>
              <a:gd name="connsiteX6" fmla="*/ 1784649 w 2190388"/>
              <a:gd name="connsiteY6" fmla="*/ 200059 h 1360746"/>
              <a:gd name="connsiteX7" fmla="*/ 1784649 w 2190388"/>
              <a:gd name="connsiteY7" fmla="*/ 700192 h 1360746"/>
              <a:gd name="connsiteX8" fmla="*/ 1784649 w 2190388"/>
              <a:gd name="connsiteY8" fmla="*/ 700192 h 1360746"/>
              <a:gd name="connsiteX9" fmla="*/ 1784649 w 2190388"/>
              <a:gd name="connsiteY9" fmla="*/ 1000274 h 1360746"/>
              <a:gd name="connsiteX10" fmla="*/ 1784649 w 2190388"/>
              <a:gd name="connsiteY10" fmla="*/ 1000270 h 1360746"/>
              <a:gd name="connsiteX11" fmla="*/ 1584590 w 2190388"/>
              <a:gd name="connsiteY11" fmla="*/ 1200329 h 1360746"/>
              <a:gd name="connsiteX12" fmla="*/ 1828520 w 2190388"/>
              <a:gd name="connsiteY12" fmla="*/ 1275894 h 1360746"/>
              <a:gd name="connsiteX13" fmla="*/ 2190388 w 2190388"/>
              <a:gd name="connsiteY13" fmla="*/ 1264123 h 1360746"/>
              <a:gd name="connsiteX14" fmla="*/ 1884681 w 2190388"/>
              <a:gd name="connsiteY14" fmla="*/ 1360186 h 1360746"/>
              <a:gd name="connsiteX15" fmla="*/ 1041045 w 2190388"/>
              <a:gd name="connsiteY15" fmla="*/ 1200329 h 1360746"/>
              <a:gd name="connsiteX16" fmla="*/ 200059 w 2190388"/>
              <a:gd name="connsiteY16" fmla="*/ 1200329 h 1360746"/>
              <a:gd name="connsiteX17" fmla="*/ 0 w 2190388"/>
              <a:gd name="connsiteY17" fmla="*/ 1000270 h 1360746"/>
              <a:gd name="connsiteX18" fmla="*/ 0 w 2190388"/>
              <a:gd name="connsiteY18" fmla="*/ 1000274 h 1360746"/>
              <a:gd name="connsiteX19" fmla="*/ 0 w 2190388"/>
              <a:gd name="connsiteY19" fmla="*/ 700192 h 1360746"/>
              <a:gd name="connsiteX20" fmla="*/ 0 w 2190388"/>
              <a:gd name="connsiteY20" fmla="*/ 700192 h 1360746"/>
              <a:gd name="connsiteX21" fmla="*/ 0 w 2190388"/>
              <a:gd name="connsiteY21" fmla="*/ 200059 h 1360746"/>
              <a:gd name="connsiteX0" fmla="*/ 0 w 1939903"/>
              <a:gd name="connsiteY0" fmla="*/ 200059 h 1361683"/>
              <a:gd name="connsiteX1" fmla="*/ 200059 w 1939903"/>
              <a:gd name="connsiteY1" fmla="*/ 0 h 1361683"/>
              <a:gd name="connsiteX2" fmla="*/ 1041045 w 1939903"/>
              <a:gd name="connsiteY2" fmla="*/ 0 h 1361683"/>
              <a:gd name="connsiteX3" fmla="*/ 1041045 w 1939903"/>
              <a:gd name="connsiteY3" fmla="*/ 0 h 1361683"/>
              <a:gd name="connsiteX4" fmla="*/ 1487208 w 1939903"/>
              <a:gd name="connsiteY4" fmla="*/ 0 h 1361683"/>
              <a:gd name="connsiteX5" fmla="*/ 1584590 w 1939903"/>
              <a:gd name="connsiteY5" fmla="*/ 0 h 1361683"/>
              <a:gd name="connsiteX6" fmla="*/ 1784649 w 1939903"/>
              <a:gd name="connsiteY6" fmla="*/ 200059 h 1361683"/>
              <a:gd name="connsiteX7" fmla="*/ 1784649 w 1939903"/>
              <a:gd name="connsiteY7" fmla="*/ 700192 h 1361683"/>
              <a:gd name="connsiteX8" fmla="*/ 1784649 w 1939903"/>
              <a:gd name="connsiteY8" fmla="*/ 700192 h 1361683"/>
              <a:gd name="connsiteX9" fmla="*/ 1784649 w 1939903"/>
              <a:gd name="connsiteY9" fmla="*/ 1000274 h 1361683"/>
              <a:gd name="connsiteX10" fmla="*/ 1784649 w 1939903"/>
              <a:gd name="connsiteY10" fmla="*/ 1000270 h 1361683"/>
              <a:gd name="connsiteX11" fmla="*/ 1584590 w 1939903"/>
              <a:gd name="connsiteY11" fmla="*/ 1200329 h 1361683"/>
              <a:gd name="connsiteX12" fmla="*/ 1828520 w 1939903"/>
              <a:gd name="connsiteY12" fmla="*/ 1275894 h 1361683"/>
              <a:gd name="connsiteX13" fmla="*/ 1884681 w 1939903"/>
              <a:gd name="connsiteY13" fmla="*/ 1360186 h 1361683"/>
              <a:gd name="connsiteX14" fmla="*/ 1041045 w 1939903"/>
              <a:gd name="connsiteY14" fmla="*/ 1200329 h 1361683"/>
              <a:gd name="connsiteX15" fmla="*/ 200059 w 1939903"/>
              <a:gd name="connsiteY15" fmla="*/ 1200329 h 1361683"/>
              <a:gd name="connsiteX16" fmla="*/ 0 w 1939903"/>
              <a:gd name="connsiteY16" fmla="*/ 1000270 h 1361683"/>
              <a:gd name="connsiteX17" fmla="*/ 0 w 1939903"/>
              <a:gd name="connsiteY17" fmla="*/ 1000274 h 1361683"/>
              <a:gd name="connsiteX18" fmla="*/ 0 w 1939903"/>
              <a:gd name="connsiteY18" fmla="*/ 700192 h 1361683"/>
              <a:gd name="connsiteX19" fmla="*/ 0 w 1939903"/>
              <a:gd name="connsiteY19" fmla="*/ 700192 h 1361683"/>
              <a:gd name="connsiteX20" fmla="*/ 0 w 1939903"/>
              <a:gd name="connsiteY20" fmla="*/ 200059 h 1361683"/>
              <a:gd name="connsiteX0" fmla="*/ 0 w 2079600"/>
              <a:gd name="connsiteY0" fmla="*/ 200059 h 1366362"/>
              <a:gd name="connsiteX1" fmla="*/ 200059 w 2079600"/>
              <a:gd name="connsiteY1" fmla="*/ 0 h 1366362"/>
              <a:gd name="connsiteX2" fmla="*/ 1041045 w 2079600"/>
              <a:gd name="connsiteY2" fmla="*/ 0 h 1366362"/>
              <a:gd name="connsiteX3" fmla="*/ 1041045 w 2079600"/>
              <a:gd name="connsiteY3" fmla="*/ 0 h 1366362"/>
              <a:gd name="connsiteX4" fmla="*/ 1487208 w 2079600"/>
              <a:gd name="connsiteY4" fmla="*/ 0 h 1366362"/>
              <a:gd name="connsiteX5" fmla="*/ 1584590 w 2079600"/>
              <a:gd name="connsiteY5" fmla="*/ 0 h 1366362"/>
              <a:gd name="connsiteX6" fmla="*/ 1784649 w 2079600"/>
              <a:gd name="connsiteY6" fmla="*/ 200059 h 1366362"/>
              <a:gd name="connsiteX7" fmla="*/ 1784649 w 2079600"/>
              <a:gd name="connsiteY7" fmla="*/ 700192 h 1366362"/>
              <a:gd name="connsiteX8" fmla="*/ 1784649 w 2079600"/>
              <a:gd name="connsiteY8" fmla="*/ 700192 h 1366362"/>
              <a:gd name="connsiteX9" fmla="*/ 1784649 w 2079600"/>
              <a:gd name="connsiteY9" fmla="*/ 1000274 h 1366362"/>
              <a:gd name="connsiteX10" fmla="*/ 1784649 w 2079600"/>
              <a:gd name="connsiteY10" fmla="*/ 1000270 h 1366362"/>
              <a:gd name="connsiteX11" fmla="*/ 1584590 w 2079600"/>
              <a:gd name="connsiteY11" fmla="*/ 1200329 h 1366362"/>
              <a:gd name="connsiteX12" fmla="*/ 1828520 w 2079600"/>
              <a:gd name="connsiteY12" fmla="*/ 1275894 h 1366362"/>
              <a:gd name="connsiteX13" fmla="*/ 2046606 w 2079600"/>
              <a:gd name="connsiteY13" fmla="*/ 1364949 h 1366362"/>
              <a:gd name="connsiteX14" fmla="*/ 1041045 w 2079600"/>
              <a:gd name="connsiteY14" fmla="*/ 1200329 h 1366362"/>
              <a:gd name="connsiteX15" fmla="*/ 200059 w 2079600"/>
              <a:gd name="connsiteY15" fmla="*/ 1200329 h 1366362"/>
              <a:gd name="connsiteX16" fmla="*/ 0 w 2079600"/>
              <a:gd name="connsiteY16" fmla="*/ 1000270 h 1366362"/>
              <a:gd name="connsiteX17" fmla="*/ 0 w 2079600"/>
              <a:gd name="connsiteY17" fmla="*/ 1000274 h 1366362"/>
              <a:gd name="connsiteX18" fmla="*/ 0 w 2079600"/>
              <a:gd name="connsiteY18" fmla="*/ 700192 h 1366362"/>
              <a:gd name="connsiteX19" fmla="*/ 0 w 2079600"/>
              <a:gd name="connsiteY19" fmla="*/ 700192 h 1366362"/>
              <a:gd name="connsiteX20" fmla="*/ 0 w 2079600"/>
              <a:gd name="connsiteY20" fmla="*/ 200059 h 1366362"/>
              <a:gd name="connsiteX0" fmla="*/ 0 w 2080000"/>
              <a:gd name="connsiteY0" fmla="*/ 200059 h 1366005"/>
              <a:gd name="connsiteX1" fmla="*/ 200059 w 2080000"/>
              <a:gd name="connsiteY1" fmla="*/ 0 h 1366005"/>
              <a:gd name="connsiteX2" fmla="*/ 1041045 w 2080000"/>
              <a:gd name="connsiteY2" fmla="*/ 0 h 1366005"/>
              <a:gd name="connsiteX3" fmla="*/ 1041045 w 2080000"/>
              <a:gd name="connsiteY3" fmla="*/ 0 h 1366005"/>
              <a:gd name="connsiteX4" fmla="*/ 1487208 w 2080000"/>
              <a:gd name="connsiteY4" fmla="*/ 0 h 1366005"/>
              <a:gd name="connsiteX5" fmla="*/ 1584590 w 2080000"/>
              <a:gd name="connsiteY5" fmla="*/ 0 h 1366005"/>
              <a:gd name="connsiteX6" fmla="*/ 1784649 w 2080000"/>
              <a:gd name="connsiteY6" fmla="*/ 200059 h 1366005"/>
              <a:gd name="connsiteX7" fmla="*/ 1784649 w 2080000"/>
              <a:gd name="connsiteY7" fmla="*/ 700192 h 1366005"/>
              <a:gd name="connsiteX8" fmla="*/ 1784649 w 2080000"/>
              <a:gd name="connsiteY8" fmla="*/ 700192 h 1366005"/>
              <a:gd name="connsiteX9" fmla="*/ 1784649 w 2080000"/>
              <a:gd name="connsiteY9" fmla="*/ 1000274 h 1366005"/>
              <a:gd name="connsiteX10" fmla="*/ 1784649 w 2080000"/>
              <a:gd name="connsiteY10" fmla="*/ 1000270 h 1366005"/>
              <a:gd name="connsiteX11" fmla="*/ 1584590 w 2080000"/>
              <a:gd name="connsiteY11" fmla="*/ 1200329 h 1366005"/>
              <a:gd name="connsiteX12" fmla="*/ 1833282 w 2080000"/>
              <a:gd name="connsiteY12" fmla="*/ 1247319 h 1366005"/>
              <a:gd name="connsiteX13" fmla="*/ 2046606 w 2080000"/>
              <a:gd name="connsiteY13" fmla="*/ 1364949 h 1366005"/>
              <a:gd name="connsiteX14" fmla="*/ 1041045 w 2080000"/>
              <a:gd name="connsiteY14" fmla="*/ 1200329 h 1366005"/>
              <a:gd name="connsiteX15" fmla="*/ 200059 w 2080000"/>
              <a:gd name="connsiteY15" fmla="*/ 1200329 h 1366005"/>
              <a:gd name="connsiteX16" fmla="*/ 0 w 2080000"/>
              <a:gd name="connsiteY16" fmla="*/ 1000270 h 1366005"/>
              <a:gd name="connsiteX17" fmla="*/ 0 w 2080000"/>
              <a:gd name="connsiteY17" fmla="*/ 1000274 h 1366005"/>
              <a:gd name="connsiteX18" fmla="*/ 0 w 2080000"/>
              <a:gd name="connsiteY18" fmla="*/ 700192 h 1366005"/>
              <a:gd name="connsiteX19" fmla="*/ 0 w 2080000"/>
              <a:gd name="connsiteY19" fmla="*/ 700192 h 1366005"/>
              <a:gd name="connsiteX20" fmla="*/ 0 w 2080000"/>
              <a:gd name="connsiteY20" fmla="*/ 200059 h 1366005"/>
              <a:gd name="connsiteX0" fmla="*/ 0 w 2101901"/>
              <a:gd name="connsiteY0" fmla="*/ 200059 h 1328440"/>
              <a:gd name="connsiteX1" fmla="*/ 200059 w 2101901"/>
              <a:gd name="connsiteY1" fmla="*/ 0 h 1328440"/>
              <a:gd name="connsiteX2" fmla="*/ 1041045 w 2101901"/>
              <a:gd name="connsiteY2" fmla="*/ 0 h 1328440"/>
              <a:gd name="connsiteX3" fmla="*/ 1041045 w 2101901"/>
              <a:gd name="connsiteY3" fmla="*/ 0 h 1328440"/>
              <a:gd name="connsiteX4" fmla="*/ 1487208 w 2101901"/>
              <a:gd name="connsiteY4" fmla="*/ 0 h 1328440"/>
              <a:gd name="connsiteX5" fmla="*/ 1584590 w 2101901"/>
              <a:gd name="connsiteY5" fmla="*/ 0 h 1328440"/>
              <a:gd name="connsiteX6" fmla="*/ 1784649 w 2101901"/>
              <a:gd name="connsiteY6" fmla="*/ 200059 h 1328440"/>
              <a:gd name="connsiteX7" fmla="*/ 1784649 w 2101901"/>
              <a:gd name="connsiteY7" fmla="*/ 700192 h 1328440"/>
              <a:gd name="connsiteX8" fmla="*/ 1784649 w 2101901"/>
              <a:gd name="connsiteY8" fmla="*/ 700192 h 1328440"/>
              <a:gd name="connsiteX9" fmla="*/ 1784649 w 2101901"/>
              <a:gd name="connsiteY9" fmla="*/ 1000274 h 1328440"/>
              <a:gd name="connsiteX10" fmla="*/ 1784649 w 2101901"/>
              <a:gd name="connsiteY10" fmla="*/ 1000270 h 1328440"/>
              <a:gd name="connsiteX11" fmla="*/ 1584590 w 2101901"/>
              <a:gd name="connsiteY11" fmla="*/ 1200329 h 1328440"/>
              <a:gd name="connsiteX12" fmla="*/ 1833282 w 2101901"/>
              <a:gd name="connsiteY12" fmla="*/ 1247319 h 1328440"/>
              <a:gd name="connsiteX13" fmla="*/ 2070418 w 2101901"/>
              <a:gd name="connsiteY13" fmla="*/ 1326849 h 1328440"/>
              <a:gd name="connsiteX14" fmla="*/ 1041045 w 2101901"/>
              <a:gd name="connsiteY14" fmla="*/ 1200329 h 1328440"/>
              <a:gd name="connsiteX15" fmla="*/ 200059 w 2101901"/>
              <a:gd name="connsiteY15" fmla="*/ 1200329 h 1328440"/>
              <a:gd name="connsiteX16" fmla="*/ 0 w 2101901"/>
              <a:gd name="connsiteY16" fmla="*/ 1000270 h 1328440"/>
              <a:gd name="connsiteX17" fmla="*/ 0 w 2101901"/>
              <a:gd name="connsiteY17" fmla="*/ 1000274 h 1328440"/>
              <a:gd name="connsiteX18" fmla="*/ 0 w 2101901"/>
              <a:gd name="connsiteY18" fmla="*/ 700192 h 1328440"/>
              <a:gd name="connsiteX19" fmla="*/ 0 w 2101901"/>
              <a:gd name="connsiteY19" fmla="*/ 700192 h 1328440"/>
              <a:gd name="connsiteX20" fmla="*/ 0 w 2101901"/>
              <a:gd name="connsiteY20" fmla="*/ 200059 h 1328440"/>
              <a:gd name="connsiteX0" fmla="*/ 0 w 2070418"/>
              <a:gd name="connsiteY0" fmla="*/ 200059 h 1326849"/>
              <a:gd name="connsiteX1" fmla="*/ 200059 w 2070418"/>
              <a:gd name="connsiteY1" fmla="*/ 0 h 1326849"/>
              <a:gd name="connsiteX2" fmla="*/ 1041045 w 2070418"/>
              <a:gd name="connsiteY2" fmla="*/ 0 h 1326849"/>
              <a:gd name="connsiteX3" fmla="*/ 1041045 w 2070418"/>
              <a:gd name="connsiteY3" fmla="*/ 0 h 1326849"/>
              <a:gd name="connsiteX4" fmla="*/ 1487208 w 2070418"/>
              <a:gd name="connsiteY4" fmla="*/ 0 h 1326849"/>
              <a:gd name="connsiteX5" fmla="*/ 1584590 w 2070418"/>
              <a:gd name="connsiteY5" fmla="*/ 0 h 1326849"/>
              <a:gd name="connsiteX6" fmla="*/ 1784649 w 2070418"/>
              <a:gd name="connsiteY6" fmla="*/ 200059 h 1326849"/>
              <a:gd name="connsiteX7" fmla="*/ 1784649 w 2070418"/>
              <a:gd name="connsiteY7" fmla="*/ 700192 h 1326849"/>
              <a:gd name="connsiteX8" fmla="*/ 1784649 w 2070418"/>
              <a:gd name="connsiteY8" fmla="*/ 700192 h 1326849"/>
              <a:gd name="connsiteX9" fmla="*/ 1784649 w 2070418"/>
              <a:gd name="connsiteY9" fmla="*/ 1000274 h 1326849"/>
              <a:gd name="connsiteX10" fmla="*/ 1784649 w 2070418"/>
              <a:gd name="connsiteY10" fmla="*/ 1000270 h 1326849"/>
              <a:gd name="connsiteX11" fmla="*/ 1584590 w 2070418"/>
              <a:gd name="connsiteY11" fmla="*/ 1200329 h 1326849"/>
              <a:gd name="connsiteX12" fmla="*/ 1833282 w 2070418"/>
              <a:gd name="connsiteY12" fmla="*/ 1247319 h 1326849"/>
              <a:gd name="connsiteX13" fmla="*/ 2070418 w 2070418"/>
              <a:gd name="connsiteY13" fmla="*/ 1326849 h 1326849"/>
              <a:gd name="connsiteX14" fmla="*/ 1041045 w 2070418"/>
              <a:gd name="connsiteY14" fmla="*/ 1200329 h 1326849"/>
              <a:gd name="connsiteX15" fmla="*/ 200059 w 2070418"/>
              <a:gd name="connsiteY15" fmla="*/ 1200329 h 1326849"/>
              <a:gd name="connsiteX16" fmla="*/ 0 w 2070418"/>
              <a:gd name="connsiteY16" fmla="*/ 1000270 h 1326849"/>
              <a:gd name="connsiteX17" fmla="*/ 0 w 2070418"/>
              <a:gd name="connsiteY17" fmla="*/ 1000274 h 1326849"/>
              <a:gd name="connsiteX18" fmla="*/ 0 w 2070418"/>
              <a:gd name="connsiteY18" fmla="*/ 700192 h 1326849"/>
              <a:gd name="connsiteX19" fmla="*/ 0 w 2070418"/>
              <a:gd name="connsiteY19" fmla="*/ 700192 h 1326849"/>
              <a:gd name="connsiteX20" fmla="*/ 0 w 2070418"/>
              <a:gd name="connsiteY20" fmla="*/ 200059 h 1326849"/>
              <a:gd name="connsiteX0" fmla="*/ 0 w 2103755"/>
              <a:gd name="connsiteY0" fmla="*/ 200059 h 1252325"/>
              <a:gd name="connsiteX1" fmla="*/ 200059 w 2103755"/>
              <a:gd name="connsiteY1" fmla="*/ 0 h 1252325"/>
              <a:gd name="connsiteX2" fmla="*/ 1041045 w 2103755"/>
              <a:gd name="connsiteY2" fmla="*/ 0 h 1252325"/>
              <a:gd name="connsiteX3" fmla="*/ 1041045 w 2103755"/>
              <a:gd name="connsiteY3" fmla="*/ 0 h 1252325"/>
              <a:gd name="connsiteX4" fmla="*/ 1487208 w 2103755"/>
              <a:gd name="connsiteY4" fmla="*/ 0 h 1252325"/>
              <a:gd name="connsiteX5" fmla="*/ 1584590 w 2103755"/>
              <a:gd name="connsiteY5" fmla="*/ 0 h 1252325"/>
              <a:gd name="connsiteX6" fmla="*/ 1784649 w 2103755"/>
              <a:gd name="connsiteY6" fmla="*/ 200059 h 1252325"/>
              <a:gd name="connsiteX7" fmla="*/ 1784649 w 2103755"/>
              <a:gd name="connsiteY7" fmla="*/ 700192 h 1252325"/>
              <a:gd name="connsiteX8" fmla="*/ 1784649 w 2103755"/>
              <a:gd name="connsiteY8" fmla="*/ 700192 h 1252325"/>
              <a:gd name="connsiteX9" fmla="*/ 1784649 w 2103755"/>
              <a:gd name="connsiteY9" fmla="*/ 1000274 h 1252325"/>
              <a:gd name="connsiteX10" fmla="*/ 1784649 w 2103755"/>
              <a:gd name="connsiteY10" fmla="*/ 1000270 h 1252325"/>
              <a:gd name="connsiteX11" fmla="*/ 1584590 w 2103755"/>
              <a:gd name="connsiteY11" fmla="*/ 1200329 h 1252325"/>
              <a:gd name="connsiteX12" fmla="*/ 1833282 w 2103755"/>
              <a:gd name="connsiteY12" fmla="*/ 1247319 h 1252325"/>
              <a:gd name="connsiteX13" fmla="*/ 2103755 w 2103755"/>
              <a:gd name="connsiteY13" fmla="*/ 1250649 h 1252325"/>
              <a:gd name="connsiteX14" fmla="*/ 1041045 w 2103755"/>
              <a:gd name="connsiteY14" fmla="*/ 1200329 h 1252325"/>
              <a:gd name="connsiteX15" fmla="*/ 200059 w 2103755"/>
              <a:gd name="connsiteY15" fmla="*/ 1200329 h 1252325"/>
              <a:gd name="connsiteX16" fmla="*/ 0 w 2103755"/>
              <a:gd name="connsiteY16" fmla="*/ 1000270 h 1252325"/>
              <a:gd name="connsiteX17" fmla="*/ 0 w 2103755"/>
              <a:gd name="connsiteY17" fmla="*/ 1000274 h 1252325"/>
              <a:gd name="connsiteX18" fmla="*/ 0 w 2103755"/>
              <a:gd name="connsiteY18" fmla="*/ 700192 h 1252325"/>
              <a:gd name="connsiteX19" fmla="*/ 0 w 2103755"/>
              <a:gd name="connsiteY19" fmla="*/ 700192 h 1252325"/>
              <a:gd name="connsiteX20" fmla="*/ 0 w 2103755"/>
              <a:gd name="connsiteY20" fmla="*/ 200059 h 1252325"/>
              <a:gd name="connsiteX0" fmla="*/ 0 w 2103755"/>
              <a:gd name="connsiteY0" fmla="*/ 200059 h 1364013"/>
              <a:gd name="connsiteX1" fmla="*/ 200059 w 2103755"/>
              <a:gd name="connsiteY1" fmla="*/ 0 h 1364013"/>
              <a:gd name="connsiteX2" fmla="*/ 1041045 w 2103755"/>
              <a:gd name="connsiteY2" fmla="*/ 0 h 1364013"/>
              <a:gd name="connsiteX3" fmla="*/ 1041045 w 2103755"/>
              <a:gd name="connsiteY3" fmla="*/ 0 h 1364013"/>
              <a:gd name="connsiteX4" fmla="*/ 1487208 w 2103755"/>
              <a:gd name="connsiteY4" fmla="*/ 0 h 1364013"/>
              <a:gd name="connsiteX5" fmla="*/ 1584590 w 2103755"/>
              <a:gd name="connsiteY5" fmla="*/ 0 h 1364013"/>
              <a:gd name="connsiteX6" fmla="*/ 1784649 w 2103755"/>
              <a:gd name="connsiteY6" fmla="*/ 200059 h 1364013"/>
              <a:gd name="connsiteX7" fmla="*/ 1784649 w 2103755"/>
              <a:gd name="connsiteY7" fmla="*/ 700192 h 1364013"/>
              <a:gd name="connsiteX8" fmla="*/ 1784649 w 2103755"/>
              <a:gd name="connsiteY8" fmla="*/ 700192 h 1364013"/>
              <a:gd name="connsiteX9" fmla="*/ 1784649 w 2103755"/>
              <a:gd name="connsiteY9" fmla="*/ 1000274 h 1364013"/>
              <a:gd name="connsiteX10" fmla="*/ 1784649 w 2103755"/>
              <a:gd name="connsiteY10" fmla="*/ 1000270 h 1364013"/>
              <a:gd name="connsiteX11" fmla="*/ 1584590 w 2103755"/>
              <a:gd name="connsiteY11" fmla="*/ 1200329 h 1364013"/>
              <a:gd name="connsiteX12" fmla="*/ 1852332 w 2103755"/>
              <a:gd name="connsiteY12" fmla="*/ 1361619 h 1364013"/>
              <a:gd name="connsiteX13" fmla="*/ 2103755 w 2103755"/>
              <a:gd name="connsiteY13" fmla="*/ 1250649 h 1364013"/>
              <a:gd name="connsiteX14" fmla="*/ 1041045 w 2103755"/>
              <a:gd name="connsiteY14" fmla="*/ 1200329 h 1364013"/>
              <a:gd name="connsiteX15" fmla="*/ 200059 w 2103755"/>
              <a:gd name="connsiteY15" fmla="*/ 1200329 h 1364013"/>
              <a:gd name="connsiteX16" fmla="*/ 0 w 2103755"/>
              <a:gd name="connsiteY16" fmla="*/ 1000270 h 1364013"/>
              <a:gd name="connsiteX17" fmla="*/ 0 w 2103755"/>
              <a:gd name="connsiteY17" fmla="*/ 1000274 h 1364013"/>
              <a:gd name="connsiteX18" fmla="*/ 0 w 2103755"/>
              <a:gd name="connsiteY18" fmla="*/ 700192 h 1364013"/>
              <a:gd name="connsiteX19" fmla="*/ 0 w 2103755"/>
              <a:gd name="connsiteY19" fmla="*/ 700192 h 1364013"/>
              <a:gd name="connsiteX20" fmla="*/ 0 w 2103755"/>
              <a:gd name="connsiteY20" fmla="*/ 200059 h 1364013"/>
              <a:gd name="connsiteX0" fmla="*/ 0 w 2103755"/>
              <a:gd name="connsiteY0" fmla="*/ 200059 h 1250649"/>
              <a:gd name="connsiteX1" fmla="*/ 200059 w 2103755"/>
              <a:gd name="connsiteY1" fmla="*/ 0 h 1250649"/>
              <a:gd name="connsiteX2" fmla="*/ 1041045 w 2103755"/>
              <a:gd name="connsiteY2" fmla="*/ 0 h 1250649"/>
              <a:gd name="connsiteX3" fmla="*/ 1041045 w 2103755"/>
              <a:gd name="connsiteY3" fmla="*/ 0 h 1250649"/>
              <a:gd name="connsiteX4" fmla="*/ 1487208 w 2103755"/>
              <a:gd name="connsiteY4" fmla="*/ 0 h 1250649"/>
              <a:gd name="connsiteX5" fmla="*/ 1584590 w 2103755"/>
              <a:gd name="connsiteY5" fmla="*/ 0 h 1250649"/>
              <a:gd name="connsiteX6" fmla="*/ 1784649 w 2103755"/>
              <a:gd name="connsiteY6" fmla="*/ 200059 h 1250649"/>
              <a:gd name="connsiteX7" fmla="*/ 1784649 w 2103755"/>
              <a:gd name="connsiteY7" fmla="*/ 700192 h 1250649"/>
              <a:gd name="connsiteX8" fmla="*/ 1784649 w 2103755"/>
              <a:gd name="connsiteY8" fmla="*/ 700192 h 1250649"/>
              <a:gd name="connsiteX9" fmla="*/ 1784649 w 2103755"/>
              <a:gd name="connsiteY9" fmla="*/ 1000274 h 1250649"/>
              <a:gd name="connsiteX10" fmla="*/ 1784649 w 2103755"/>
              <a:gd name="connsiteY10" fmla="*/ 1000270 h 1250649"/>
              <a:gd name="connsiteX11" fmla="*/ 1584590 w 2103755"/>
              <a:gd name="connsiteY11" fmla="*/ 1200329 h 1250649"/>
              <a:gd name="connsiteX12" fmla="*/ 1904719 w 2103755"/>
              <a:gd name="connsiteY12" fmla="*/ 1180644 h 1250649"/>
              <a:gd name="connsiteX13" fmla="*/ 2103755 w 2103755"/>
              <a:gd name="connsiteY13" fmla="*/ 1250649 h 1250649"/>
              <a:gd name="connsiteX14" fmla="*/ 1041045 w 2103755"/>
              <a:gd name="connsiteY14" fmla="*/ 1200329 h 1250649"/>
              <a:gd name="connsiteX15" fmla="*/ 200059 w 2103755"/>
              <a:gd name="connsiteY15" fmla="*/ 1200329 h 1250649"/>
              <a:gd name="connsiteX16" fmla="*/ 0 w 2103755"/>
              <a:gd name="connsiteY16" fmla="*/ 1000270 h 1250649"/>
              <a:gd name="connsiteX17" fmla="*/ 0 w 2103755"/>
              <a:gd name="connsiteY17" fmla="*/ 1000274 h 1250649"/>
              <a:gd name="connsiteX18" fmla="*/ 0 w 2103755"/>
              <a:gd name="connsiteY18" fmla="*/ 700192 h 1250649"/>
              <a:gd name="connsiteX19" fmla="*/ 0 w 2103755"/>
              <a:gd name="connsiteY19" fmla="*/ 700192 h 1250649"/>
              <a:gd name="connsiteX20" fmla="*/ 0 w 2103755"/>
              <a:gd name="connsiteY20" fmla="*/ 200059 h 1250649"/>
              <a:gd name="connsiteX0" fmla="*/ 0 w 2103755"/>
              <a:gd name="connsiteY0" fmla="*/ 200059 h 1311974"/>
              <a:gd name="connsiteX1" fmla="*/ 200059 w 2103755"/>
              <a:gd name="connsiteY1" fmla="*/ 0 h 1311974"/>
              <a:gd name="connsiteX2" fmla="*/ 1041045 w 2103755"/>
              <a:gd name="connsiteY2" fmla="*/ 0 h 1311974"/>
              <a:gd name="connsiteX3" fmla="*/ 1041045 w 2103755"/>
              <a:gd name="connsiteY3" fmla="*/ 0 h 1311974"/>
              <a:gd name="connsiteX4" fmla="*/ 1487208 w 2103755"/>
              <a:gd name="connsiteY4" fmla="*/ 0 h 1311974"/>
              <a:gd name="connsiteX5" fmla="*/ 1584590 w 2103755"/>
              <a:gd name="connsiteY5" fmla="*/ 0 h 1311974"/>
              <a:gd name="connsiteX6" fmla="*/ 1784649 w 2103755"/>
              <a:gd name="connsiteY6" fmla="*/ 200059 h 1311974"/>
              <a:gd name="connsiteX7" fmla="*/ 1784649 w 2103755"/>
              <a:gd name="connsiteY7" fmla="*/ 700192 h 1311974"/>
              <a:gd name="connsiteX8" fmla="*/ 1784649 w 2103755"/>
              <a:gd name="connsiteY8" fmla="*/ 700192 h 1311974"/>
              <a:gd name="connsiteX9" fmla="*/ 1784649 w 2103755"/>
              <a:gd name="connsiteY9" fmla="*/ 1000274 h 1311974"/>
              <a:gd name="connsiteX10" fmla="*/ 1784649 w 2103755"/>
              <a:gd name="connsiteY10" fmla="*/ 1000270 h 1311974"/>
              <a:gd name="connsiteX11" fmla="*/ 1584590 w 2103755"/>
              <a:gd name="connsiteY11" fmla="*/ 1200329 h 1311974"/>
              <a:gd name="connsiteX12" fmla="*/ 1904719 w 2103755"/>
              <a:gd name="connsiteY12" fmla="*/ 1180644 h 1311974"/>
              <a:gd name="connsiteX13" fmla="*/ 2103755 w 2103755"/>
              <a:gd name="connsiteY13" fmla="*/ 1250649 h 1311974"/>
              <a:gd name="connsiteX14" fmla="*/ 1041045 w 2103755"/>
              <a:gd name="connsiteY14" fmla="*/ 1200329 h 1311974"/>
              <a:gd name="connsiteX15" fmla="*/ 200059 w 2103755"/>
              <a:gd name="connsiteY15" fmla="*/ 1200329 h 1311974"/>
              <a:gd name="connsiteX16" fmla="*/ 0 w 2103755"/>
              <a:gd name="connsiteY16" fmla="*/ 1000270 h 1311974"/>
              <a:gd name="connsiteX17" fmla="*/ 0 w 2103755"/>
              <a:gd name="connsiteY17" fmla="*/ 1000274 h 1311974"/>
              <a:gd name="connsiteX18" fmla="*/ 0 w 2103755"/>
              <a:gd name="connsiteY18" fmla="*/ 700192 h 1311974"/>
              <a:gd name="connsiteX19" fmla="*/ 0 w 2103755"/>
              <a:gd name="connsiteY19" fmla="*/ 700192 h 1311974"/>
              <a:gd name="connsiteX20" fmla="*/ 0 w 2103755"/>
              <a:gd name="connsiteY20" fmla="*/ 200059 h 1311974"/>
              <a:gd name="connsiteX0" fmla="*/ 0 w 2037080"/>
              <a:gd name="connsiteY0" fmla="*/ 200059 h 1311974"/>
              <a:gd name="connsiteX1" fmla="*/ 200059 w 2037080"/>
              <a:gd name="connsiteY1" fmla="*/ 0 h 1311974"/>
              <a:gd name="connsiteX2" fmla="*/ 1041045 w 2037080"/>
              <a:gd name="connsiteY2" fmla="*/ 0 h 1311974"/>
              <a:gd name="connsiteX3" fmla="*/ 1041045 w 2037080"/>
              <a:gd name="connsiteY3" fmla="*/ 0 h 1311974"/>
              <a:gd name="connsiteX4" fmla="*/ 1487208 w 2037080"/>
              <a:gd name="connsiteY4" fmla="*/ 0 h 1311974"/>
              <a:gd name="connsiteX5" fmla="*/ 1584590 w 2037080"/>
              <a:gd name="connsiteY5" fmla="*/ 0 h 1311974"/>
              <a:gd name="connsiteX6" fmla="*/ 1784649 w 2037080"/>
              <a:gd name="connsiteY6" fmla="*/ 200059 h 1311974"/>
              <a:gd name="connsiteX7" fmla="*/ 1784649 w 2037080"/>
              <a:gd name="connsiteY7" fmla="*/ 700192 h 1311974"/>
              <a:gd name="connsiteX8" fmla="*/ 1784649 w 2037080"/>
              <a:gd name="connsiteY8" fmla="*/ 700192 h 1311974"/>
              <a:gd name="connsiteX9" fmla="*/ 1784649 w 2037080"/>
              <a:gd name="connsiteY9" fmla="*/ 1000274 h 1311974"/>
              <a:gd name="connsiteX10" fmla="*/ 1784649 w 2037080"/>
              <a:gd name="connsiteY10" fmla="*/ 1000270 h 1311974"/>
              <a:gd name="connsiteX11" fmla="*/ 1584590 w 2037080"/>
              <a:gd name="connsiteY11" fmla="*/ 1200329 h 1311974"/>
              <a:gd name="connsiteX12" fmla="*/ 1904719 w 2037080"/>
              <a:gd name="connsiteY12" fmla="*/ 1180644 h 1311974"/>
              <a:gd name="connsiteX13" fmla="*/ 2037080 w 2037080"/>
              <a:gd name="connsiteY13" fmla="*/ 1250649 h 1311974"/>
              <a:gd name="connsiteX14" fmla="*/ 1041045 w 2037080"/>
              <a:gd name="connsiteY14" fmla="*/ 1200329 h 1311974"/>
              <a:gd name="connsiteX15" fmla="*/ 200059 w 2037080"/>
              <a:gd name="connsiteY15" fmla="*/ 1200329 h 1311974"/>
              <a:gd name="connsiteX16" fmla="*/ 0 w 2037080"/>
              <a:gd name="connsiteY16" fmla="*/ 1000270 h 1311974"/>
              <a:gd name="connsiteX17" fmla="*/ 0 w 2037080"/>
              <a:gd name="connsiteY17" fmla="*/ 1000274 h 1311974"/>
              <a:gd name="connsiteX18" fmla="*/ 0 w 2037080"/>
              <a:gd name="connsiteY18" fmla="*/ 700192 h 1311974"/>
              <a:gd name="connsiteX19" fmla="*/ 0 w 2037080"/>
              <a:gd name="connsiteY19" fmla="*/ 700192 h 1311974"/>
              <a:gd name="connsiteX20" fmla="*/ 0 w 2037080"/>
              <a:gd name="connsiteY20" fmla="*/ 200059 h 1311974"/>
              <a:gd name="connsiteX0" fmla="*/ 0 w 2037080"/>
              <a:gd name="connsiteY0" fmla="*/ 200059 h 1311974"/>
              <a:gd name="connsiteX1" fmla="*/ 200059 w 2037080"/>
              <a:gd name="connsiteY1" fmla="*/ 0 h 1311974"/>
              <a:gd name="connsiteX2" fmla="*/ 1041045 w 2037080"/>
              <a:gd name="connsiteY2" fmla="*/ 0 h 1311974"/>
              <a:gd name="connsiteX3" fmla="*/ 1041045 w 2037080"/>
              <a:gd name="connsiteY3" fmla="*/ 0 h 1311974"/>
              <a:gd name="connsiteX4" fmla="*/ 1487208 w 2037080"/>
              <a:gd name="connsiteY4" fmla="*/ 0 h 1311974"/>
              <a:gd name="connsiteX5" fmla="*/ 1584590 w 2037080"/>
              <a:gd name="connsiteY5" fmla="*/ 0 h 1311974"/>
              <a:gd name="connsiteX6" fmla="*/ 1784649 w 2037080"/>
              <a:gd name="connsiteY6" fmla="*/ 200059 h 1311974"/>
              <a:gd name="connsiteX7" fmla="*/ 1784649 w 2037080"/>
              <a:gd name="connsiteY7" fmla="*/ 700192 h 1311974"/>
              <a:gd name="connsiteX8" fmla="*/ 1784649 w 2037080"/>
              <a:gd name="connsiteY8" fmla="*/ 700192 h 1311974"/>
              <a:gd name="connsiteX9" fmla="*/ 1784649 w 2037080"/>
              <a:gd name="connsiteY9" fmla="*/ 1000274 h 1311974"/>
              <a:gd name="connsiteX10" fmla="*/ 1784649 w 2037080"/>
              <a:gd name="connsiteY10" fmla="*/ 1000270 h 1311974"/>
              <a:gd name="connsiteX11" fmla="*/ 1584590 w 2037080"/>
              <a:gd name="connsiteY11" fmla="*/ 1200329 h 1311974"/>
              <a:gd name="connsiteX12" fmla="*/ 1861856 w 2037080"/>
              <a:gd name="connsiteY12" fmla="*/ 1237794 h 1311974"/>
              <a:gd name="connsiteX13" fmla="*/ 2037080 w 2037080"/>
              <a:gd name="connsiteY13" fmla="*/ 1250649 h 1311974"/>
              <a:gd name="connsiteX14" fmla="*/ 1041045 w 2037080"/>
              <a:gd name="connsiteY14" fmla="*/ 1200329 h 1311974"/>
              <a:gd name="connsiteX15" fmla="*/ 200059 w 2037080"/>
              <a:gd name="connsiteY15" fmla="*/ 1200329 h 1311974"/>
              <a:gd name="connsiteX16" fmla="*/ 0 w 2037080"/>
              <a:gd name="connsiteY16" fmla="*/ 1000270 h 1311974"/>
              <a:gd name="connsiteX17" fmla="*/ 0 w 2037080"/>
              <a:gd name="connsiteY17" fmla="*/ 1000274 h 1311974"/>
              <a:gd name="connsiteX18" fmla="*/ 0 w 2037080"/>
              <a:gd name="connsiteY18" fmla="*/ 700192 h 1311974"/>
              <a:gd name="connsiteX19" fmla="*/ 0 w 2037080"/>
              <a:gd name="connsiteY19" fmla="*/ 700192 h 1311974"/>
              <a:gd name="connsiteX20" fmla="*/ 0 w 2037080"/>
              <a:gd name="connsiteY20" fmla="*/ 200059 h 1311974"/>
              <a:gd name="connsiteX0" fmla="*/ 0 w 2037080"/>
              <a:gd name="connsiteY0" fmla="*/ 200059 h 1311974"/>
              <a:gd name="connsiteX1" fmla="*/ 200059 w 2037080"/>
              <a:gd name="connsiteY1" fmla="*/ 0 h 1311974"/>
              <a:gd name="connsiteX2" fmla="*/ 1041045 w 2037080"/>
              <a:gd name="connsiteY2" fmla="*/ 0 h 1311974"/>
              <a:gd name="connsiteX3" fmla="*/ 1041045 w 2037080"/>
              <a:gd name="connsiteY3" fmla="*/ 0 h 1311974"/>
              <a:gd name="connsiteX4" fmla="*/ 1487208 w 2037080"/>
              <a:gd name="connsiteY4" fmla="*/ 0 h 1311974"/>
              <a:gd name="connsiteX5" fmla="*/ 1584590 w 2037080"/>
              <a:gd name="connsiteY5" fmla="*/ 0 h 1311974"/>
              <a:gd name="connsiteX6" fmla="*/ 1784649 w 2037080"/>
              <a:gd name="connsiteY6" fmla="*/ 200059 h 1311974"/>
              <a:gd name="connsiteX7" fmla="*/ 1784649 w 2037080"/>
              <a:gd name="connsiteY7" fmla="*/ 700192 h 1311974"/>
              <a:gd name="connsiteX8" fmla="*/ 1784649 w 2037080"/>
              <a:gd name="connsiteY8" fmla="*/ 700192 h 1311974"/>
              <a:gd name="connsiteX9" fmla="*/ 1784649 w 2037080"/>
              <a:gd name="connsiteY9" fmla="*/ 1000274 h 1311974"/>
              <a:gd name="connsiteX10" fmla="*/ 1784649 w 2037080"/>
              <a:gd name="connsiteY10" fmla="*/ 1000270 h 1311974"/>
              <a:gd name="connsiteX11" fmla="*/ 1584590 w 2037080"/>
              <a:gd name="connsiteY11" fmla="*/ 1200329 h 1311974"/>
              <a:gd name="connsiteX12" fmla="*/ 1861856 w 2037080"/>
              <a:gd name="connsiteY12" fmla="*/ 1237794 h 1311974"/>
              <a:gd name="connsiteX13" fmla="*/ 2037080 w 2037080"/>
              <a:gd name="connsiteY13" fmla="*/ 1250649 h 1311974"/>
              <a:gd name="connsiteX14" fmla="*/ 1041045 w 2037080"/>
              <a:gd name="connsiteY14" fmla="*/ 1200329 h 1311974"/>
              <a:gd name="connsiteX15" fmla="*/ 200059 w 2037080"/>
              <a:gd name="connsiteY15" fmla="*/ 1200329 h 1311974"/>
              <a:gd name="connsiteX16" fmla="*/ 0 w 2037080"/>
              <a:gd name="connsiteY16" fmla="*/ 1000270 h 1311974"/>
              <a:gd name="connsiteX17" fmla="*/ 0 w 2037080"/>
              <a:gd name="connsiteY17" fmla="*/ 1000274 h 1311974"/>
              <a:gd name="connsiteX18" fmla="*/ 0 w 2037080"/>
              <a:gd name="connsiteY18" fmla="*/ 700192 h 1311974"/>
              <a:gd name="connsiteX19" fmla="*/ 0 w 2037080"/>
              <a:gd name="connsiteY19" fmla="*/ 700192 h 1311974"/>
              <a:gd name="connsiteX20" fmla="*/ 0 w 2037080"/>
              <a:gd name="connsiteY20" fmla="*/ 200059 h 1311974"/>
              <a:gd name="connsiteX0" fmla="*/ 0 w 2037080"/>
              <a:gd name="connsiteY0" fmla="*/ 200059 h 1311974"/>
              <a:gd name="connsiteX1" fmla="*/ 200059 w 2037080"/>
              <a:gd name="connsiteY1" fmla="*/ 0 h 1311974"/>
              <a:gd name="connsiteX2" fmla="*/ 1041045 w 2037080"/>
              <a:gd name="connsiteY2" fmla="*/ 0 h 1311974"/>
              <a:gd name="connsiteX3" fmla="*/ 1041045 w 2037080"/>
              <a:gd name="connsiteY3" fmla="*/ 0 h 1311974"/>
              <a:gd name="connsiteX4" fmla="*/ 1487208 w 2037080"/>
              <a:gd name="connsiteY4" fmla="*/ 0 h 1311974"/>
              <a:gd name="connsiteX5" fmla="*/ 1584590 w 2037080"/>
              <a:gd name="connsiteY5" fmla="*/ 0 h 1311974"/>
              <a:gd name="connsiteX6" fmla="*/ 1784649 w 2037080"/>
              <a:gd name="connsiteY6" fmla="*/ 200059 h 1311974"/>
              <a:gd name="connsiteX7" fmla="*/ 1784649 w 2037080"/>
              <a:gd name="connsiteY7" fmla="*/ 700192 h 1311974"/>
              <a:gd name="connsiteX8" fmla="*/ 1784649 w 2037080"/>
              <a:gd name="connsiteY8" fmla="*/ 700192 h 1311974"/>
              <a:gd name="connsiteX9" fmla="*/ 1784649 w 2037080"/>
              <a:gd name="connsiteY9" fmla="*/ 1000274 h 1311974"/>
              <a:gd name="connsiteX10" fmla="*/ 1784649 w 2037080"/>
              <a:gd name="connsiteY10" fmla="*/ 1000270 h 1311974"/>
              <a:gd name="connsiteX11" fmla="*/ 1584590 w 2037080"/>
              <a:gd name="connsiteY11" fmla="*/ 1200329 h 1311974"/>
              <a:gd name="connsiteX12" fmla="*/ 1861856 w 2037080"/>
              <a:gd name="connsiteY12" fmla="*/ 1237794 h 1311974"/>
              <a:gd name="connsiteX13" fmla="*/ 2037080 w 2037080"/>
              <a:gd name="connsiteY13" fmla="*/ 1250649 h 1311974"/>
              <a:gd name="connsiteX14" fmla="*/ 1041045 w 2037080"/>
              <a:gd name="connsiteY14" fmla="*/ 1200329 h 1311974"/>
              <a:gd name="connsiteX15" fmla="*/ 200059 w 2037080"/>
              <a:gd name="connsiteY15" fmla="*/ 1200329 h 1311974"/>
              <a:gd name="connsiteX16" fmla="*/ 0 w 2037080"/>
              <a:gd name="connsiteY16" fmla="*/ 1000270 h 1311974"/>
              <a:gd name="connsiteX17" fmla="*/ 0 w 2037080"/>
              <a:gd name="connsiteY17" fmla="*/ 1000274 h 1311974"/>
              <a:gd name="connsiteX18" fmla="*/ 0 w 2037080"/>
              <a:gd name="connsiteY18" fmla="*/ 700192 h 1311974"/>
              <a:gd name="connsiteX19" fmla="*/ 0 w 2037080"/>
              <a:gd name="connsiteY19" fmla="*/ 700192 h 1311974"/>
              <a:gd name="connsiteX20" fmla="*/ 0 w 2037080"/>
              <a:gd name="connsiteY20" fmla="*/ 200059 h 1311974"/>
              <a:gd name="connsiteX0" fmla="*/ 0 w 2037080"/>
              <a:gd name="connsiteY0" fmla="*/ 200059 h 1311974"/>
              <a:gd name="connsiteX1" fmla="*/ 200059 w 2037080"/>
              <a:gd name="connsiteY1" fmla="*/ 0 h 1311974"/>
              <a:gd name="connsiteX2" fmla="*/ 1041045 w 2037080"/>
              <a:gd name="connsiteY2" fmla="*/ 0 h 1311974"/>
              <a:gd name="connsiteX3" fmla="*/ 1041045 w 2037080"/>
              <a:gd name="connsiteY3" fmla="*/ 0 h 1311974"/>
              <a:gd name="connsiteX4" fmla="*/ 1487208 w 2037080"/>
              <a:gd name="connsiteY4" fmla="*/ 0 h 1311974"/>
              <a:gd name="connsiteX5" fmla="*/ 1584590 w 2037080"/>
              <a:gd name="connsiteY5" fmla="*/ 0 h 1311974"/>
              <a:gd name="connsiteX6" fmla="*/ 1784649 w 2037080"/>
              <a:gd name="connsiteY6" fmla="*/ 200059 h 1311974"/>
              <a:gd name="connsiteX7" fmla="*/ 1784649 w 2037080"/>
              <a:gd name="connsiteY7" fmla="*/ 700192 h 1311974"/>
              <a:gd name="connsiteX8" fmla="*/ 1784649 w 2037080"/>
              <a:gd name="connsiteY8" fmla="*/ 700192 h 1311974"/>
              <a:gd name="connsiteX9" fmla="*/ 1784649 w 2037080"/>
              <a:gd name="connsiteY9" fmla="*/ 1000274 h 1311974"/>
              <a:gd name="connsiteX10" fmla="*/ 1784649 w 2037080"/>
              <a:gd name="connsiteY10" fmla="*/ 1000270 h 1311974"/>
              <a:gd name="connsiteX11" fmla="*/ 1584590 w 2037080"/>
              <a:gd name="connsiteY11" fmla="*/ 1200329 h 1311974"/>
              <a:gd name="connsiteX12" fmla="*/ 1861856 w 2037080"/>
              <a:gd name="connsiteY12" fmla="*/ 1237794 h 1311974"/>
              <a:gd name="connsiteX13" fmla="*/ 2037080 w 2037080"/>
              <a:gd name="connsiteY13" fmla="*/ 1250649 h 1311974"/>
              <a:gd name="connsiteX14" fmla="*/ 1041045 w 2037080"/>
              <a:gd name="connsiteY14" fmla="*/ 1200329 h 1311974"/>
              <a:gd name="connsiteX15" fmla="*/ 200059 w 2037080"/>
              <a:gd name="connsiteY15" fmla="*/ 1200329 h 1311974"/>
              <a:gd name="connsiteX16" fmla="*/ 0 w 2037080"/>
              <a:gd name="connsiteY16" fmla="*/ 1000270 h 1311974"/>
              <a:gd name="connsiteX17" fmla="*/ 0 w 2037080"/>
              <a:gd name="connsiteY17" fmla="*/ 1000274 h 1311974"/>
              <a:gd name="connsiteX18" fmla="*/ 0 w 2037080"/>
              <a:gd name="connsiteY18" fmla="*/ 700192 h 1311974"/>
              <a:gd name="connsiteX19" fmla="*/ 0 w 2037080"/>
              <a:gd name="connsiteY19" fmla="*/ 700192 h 1311974"/>
              <a:gd name="connsiteX20" fmla="*/ 0 w 2037080"/>
              <a:gd name="connsiteY20" fmla="*/ 200059 h 131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37080" h="1311974">
                <a:moveTo>
                  <a:pt x="0" y="200059"/>
                </a:moveTo>
                <a:cubicBezTo>
                  <a:pt x="0" y="89569"/>
                  <a:pt x="89569" y="0"/>
                  <a:pt x="200059" y="0"/>
                </a:cubicBezTo>
                <a:lnTo>
                  <a:pt x="1041045" y="0"/>
                </a:lnTo>
                <a:lnTo>
                  <a:pt x="1041045" y="0"/>
                </a:lnTo>
                <a:lnTo>
                  <a:pt x="1487208" y="0"/>
                </a:lnTo>
                <a:lnTo>
                  <a:pt x="1584590" y="0"/>
                </a:lnTo>
                <a:cubicBezTo>
                  <a:pt x="1695080" y="0"/>
                  <a:pt x="1784649" y="89569"/>
                  <a:pt x="1784649" y="200059"/>
                </a:cubicBezTo>
                <a:lnTo>
                  <a:pt x="1784649" y="700192"/>
                </a:lnTo>
                <a:lnTo>
                  <a:pt x="1784649" y="700192"/>
                </a:lnTo>
                <a:lnTo>
                  <a:pt x="1784649" y="1000274"/>
                </a:lnTo>
                <a:lnTo>
                  <a:pt x="1784649" y="1000270"/>
                </a:lnTo>
                <a:cubicBezTo>
                  <a:pt x="1784649" y="1110760"/>
                  <a:pt x="1695080" y="1200329"/>
                  <a:pt x="1584590" y="1200329"/>
                </a:cubicBezTo>
                <a:cubicBezTo>
                  <a:pt x="1696063" y="1222342"/>
                  <a:pt x="1602110" y="1205938"/>
                  <a:pt x="1861856" y="1237794"/>
                </a:cubicBezTo>
                <a:cubicBezTo>
                  <a:pt x="2007121" y="1254912"/>
                  <a:pt x="1849238" y="1234668"/>
                  <a:pt x="2037080" y="1250649"/>
                </a:cubicBezTo>
                <a:cubicBezTo>
                  <a:pt x="1764560" y="1404323"/>
                  <a:pt x="1320122" y="1223585"/>
                  <a:pt x="1041045" y="1200329"/>
                </a:cubicBezTo>
                <a:lnTo>
                  <a:pt x="200059" y="1200329"/>
                </a:lnTo>
                <a:cubicBezTo>
                  <a:pt x="89569" y="1200329"/>
                  <a:pt x="0" y="1110760"/>
                  <a:pt x="0" y="1000270"/>
                </a:cubicBezTo>
                <a:lnTo>
                  <a:pt x="0" y="1000274"/>
                </a:lnTo>
                <a:lnTo>
                  <a:pt x="0" y="700192"/>
                </a:lnTo>
                <a:lnTo>
                  <a:pt x="0" y="700192"/>
                </a:lnTo>
                <a:lnTo>
                  <a:pt x="0" y="200059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440832" y="2132856"/>
            <a:ext cx="30294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»"/>
            </a:pPr>
            <a:r>
              <a:rPr lang="cs-CZ" sz="1600" b="1" dirty="0" smtClean="0">
                <a:solidFill>
                  <a:srgbClr val="FFFF66"/>
                </a:solidFill>
              </a:rPr>
              <a:t>Krásné město obklopené lesy a horami</a:t>
            </a: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»"/>
            </a:pPr>
            <a:r>
              <a:rPr lang="cs-CZ" sz="1600" b="1" dirty="0" smtClean="0">
                <a:solidFill>
                  <a:srgbClr val="FFFF66"/>
                </a:solidFill>
              </a:rPr>
              <a:t>Kolej </a:t>
            </a:r>
            <a:r>
              <a:rPr lang="cs-CZ" sz="1600" b="1" dirty="0">
                <a:solidFill>
                  <a:srgbClr val="FFFF66"/>
                </a:solidFill>
              </a:rPr>
              <a:t>roku 2015, 2. místo </a:t>
            </a:r>
            <a:r>
              <a:rPr lang="cs-CZ" sz="1600" b="1" dirty="0" smtClean="0">
                <a:solidFill>
                  <a:srgbClr val="FFFF66"/>
                </a:solidFill>
              </a:rPr>
              <a:t>2015</a:t>
            </a: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»"/>
            </a:pPr>
            <a:r>
              <a:rPr lang="cs-CZ" sz="1600" b="1" dirty="0" smtClean="0">
                <a:solidFill>
                  <a:srgbClr val="FFFF66"/>
                </a:solidFill>
              </a:rPr>
              <a:t>Účast na studentských konferencích, podíl na výzkumu a vývoji</a:t>
            </a: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»"/>
            </a:pPr>
            <a:r>
              <a:rPr lang="cs-CZ" sz="1600" b="1" dirty="0" smtClean="0">
                <a:solidFill>
                  <a:srgbClr val="FFFF66"/>
                </a:solidFill>
              </a:rPr>
              <a:t>Výborné možnosti sportovního vyžití (lyžování, turistika, plavání…)</a:t>
            </a: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»"/>
            </a:pPr>
            <a:r>
              <a:rPr lang="cs-CZ" sz="1600" b="1" dirty="0" smtClean="0">
                <a:solidFill>
                  <a:srgbClr val="FFFF66"/>
                </a:solidFill>
              </a:rPr>
              <a:t>Kulturní příležitosti (divadla, kluby, spolky…)</a:t>
            </a:r>
            <a:endParaRPr lang="cs-CZ" dirty="0"/>
          </a:p>
        </p:txBody>
      </p:sp>
      <p:pic>
        <p:nvPicPr>
          <p:cNvPr id="1031" name="Picture 7" descr="Výsledek obrázku pro libere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7" b="20339"/>
          <a:stretch/>
        </p:blipFill>
        <p:spPr bwMode="auto">
          <a:xfrm>
            <a:off x="3612257" y="5529308"/>
            <a:ext cx="2636887" cy="121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312367" y="15007"/>
            <a:ext cx="319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EE7F00"/>
                </a:solidFill>
              </a:rPr>
              <a:t>https://www.facebook.com/AplikovaneVedy</a:t>
            </a:r>
            <a:r>
              <a:rPr lang="cs-CZ" sz="1200" b="1" dirty="0" smtClean="0">
                <a:solidFill>
                  <a:srgbClr val="EE7F00"/>
                </a:solidFill>
              </a:rPr>
              <a:t>/</a:t>
            </a:r>
          </a:p>
          <a:p>
            <a:r>
              <a:rPr lang="cs-CZ" sz="1200" b="1" dirty="0" smtClean="0">
                <a:solidFill>
                  <a:srgbClr val="EE7F00"/>
                </a:solidFill>
              </a:rPr>
              <a:t>http://www.fm.tul.cz/avi</a:t>
            </a:r>
            <a:endParaRPr lang="cs-CZ" sz="1200" b="1" dirty="0">
              <a:solidFill>
                <a:srgbClr val="EE7F00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5003" y="15007"/>
            <a:ext cx="319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EE7F00"/>
                </a:solidFill>
              </a:rPr>
              <a:t>https://www.facebook.com/AplikovaneVedy</a:t>
            </a:r>
            <a:r>
              <a:rPr lang="cs-CZ" sz="1200" b="1" dirty="0" smtClean="0">
                <a:solidFill>
                  <a:srgbClr val="EE7F00"/>
                </a:solidFill>
              </a:rPr>
              <a:t>/</a:t>
            </a:r>
          </a:p>
          <a:p>
            <a:r>
              <a:rPr lang="cs-CZ" sz="1200" b="1" dirty="0" smtClean="0">
                <a:solidFill>
                  <a:srgbClr val="EE7F00"/>
                </a:solidFill>
              </a:rPr>
              <a:t>http://www.fm.tul.cz/avi</a:t>
            </a:r>
            <a:endParaRPr lang="cs-CZ" sz="1200" b="1" dirty="0">
              <a:solidFill>
                <a:srgbClr val="EE7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0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39148"/>
          <a:stretch/>
        </p:blipFill>
        <p:spPr>
          <a:xfrm rot="16200000">
            <a:off x="4836367" y="1772815"/>
            <a:ext cx="6858001" cy="331236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39148"/>
          <a:stretch/>
        </p:blipFill>
        <p:spPr>
          <a:xfrm rot="16200000">
            <a:off x="-1772818" y="1772817"/>
            <a:ext cx="6858002" cy="331236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39148"/>
          <a:stretch/>
        </p:blipFill>
        <p:spPr>
          <a:xfrm rot="16200000">
            <a:off x="1531775" y="1780592"/>
            <a:ext cx="6858000" cy="3296816"/>
          </a:xfrm>
          <a:prstGeom prst="rect">
            <a:avLst/>
          </a:prstGeom>
        </p:spPr>
      </p:pic>
      <p:sp>
        <p:nvSpPr>
          <p:cNvPr id="22" name="Zaoblený obdélníkový popisek 21"/>
          <p:cNvSpPr/>
          <p:nvPr/>
        </p:nvSpPr>
        <p:spPr>
          <a:xfrm>
            <a:off x="117926" y="188640"/>
            <a:ext cx="3016560" cy="1800200"/>
          </a:xfrm>
          <a:prstGeom prst="wedgeRoundRectCallout">
            <a:avLst>
              <a:gd name="adj1" fmla="val 57791"/>
              <a:gd name="adj2" fmla="val 38917"/>
              <a:gd name="adj3" fmla="val 16667"/>
            </a:avLst>
          </a:prstGeom>
          <a:solidFill>
            <a:srgbClr val="000066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aoblený obdélníkový popisek 26"/>
          <p:cNvSpPr/>
          <p:nvPr/>
        </p:nvSpPr>
        <p:spPr>
          <a:xfrm flipV="1">
            <a:off x="64232" y="3573016"/>
            <a:ext cx="3016560" cy="1800200"/>
          </a:xfrm>
          <a:prstGeom prst="wedgeRoundRectCallout">
            <a:avLst>
              <a:gd name="adj1" fmla="val 57791"/>
              <a:gd name="adj2" fmla="val 38917"/>
              <a:gd name="adj3" fmla="val 16667"/>
            </a:avLst>
          </a:prstGeom>
          <a:solidFill>
            <a:srgbClr val="000066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0" y="224061"/>
            <a:ext cx="31524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FF66"/>
                </a:solidFill>
              </a:rPr>
              <a:t>Optické a laserové technologie a měření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Charakterizace optických soustav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Aplikace optiky v průmyslu, medicíně a výzkumu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28" name="Zaoblený obdélníkový popisek 27"/>
          <p:cNvSpPr/>
          <p:nvPr/>
        </p:nvSpPr>
        <p:spPr>
          <a:xfrm flipH="1">
            <a:off x="6833177" y="2673500"/>
            <a:ext cx="3016560" cy="1800200"/>
          </a:xfrm>
          <a:prstGeom prst="wedgeRoundRectCallout">
            <a:avLst>
              <a:gd name="adj1" fmla="val 58353"/>
              <a:gd name="adj2" fmla="val -25046"/>
              <a:gd name="adj3" fmla="val 16667"/>
            </a:avLst>
          </a:prstGeom>
          <a:solidFill>
            <a:srgbClr val="000066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128464" y="3596952"/>
            <a:ext cx="30282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FF66"/>
                </a:solidFill>
              </a:rPr>
              <a:t>Počítačové simulace ve fyzice a technice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Fyzikální podstata přírodních a technických procesů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Numerika a CAE technologie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Analýza velkých dat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29" name="Zaoblený obdélníkový popisek 28"/>
          <p:cNvSpPr/>
          <p:nvPr/>
        </p:nvSpPr>
        <p:spPr>
          <a:xfrm flipH="1" flipV="1">
            <a:off x="6840760" y="4833740"/>
            <a:ext cx="3016560" cy="1800200"/>
          </a:xfrm>
          <a:prstGeom prst="wedgeRoundRectCallout">
            <a:avLst>
              <a:gd name="adj1" fmla="val 57791"/>
              <a:gd name="adj2" fmla="val 38917"/>
              <a:gd name="adj3" fmla="val 16667"/>
            </a:avLst>
          </a:prstGeom>
          <a:solidFill>
            <a:srgbClr val="000066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6840760" y="4832227"/>
            <a:ext cx="31683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FF66"/>
                </a:solidFill>
              </a:rPr>
              <a:t>Materiály pro elektrotechniku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Vlastnosti a způsoby výroby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Metody charakterizace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Způsoby aplikace moderních materiálů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753200" y="2733888"/>
            <a:ext cx="316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FF66"/>
                </a:solidFill>
              </a:rPr>
              <a:t>Aplikace </a:t>
            </a:r>
            <a:r>
              <a:rPr lang="cs-CZ" sz="2000" b="1" dirty="0" err="1" smtClean="0">
                <a:solidFill>
                  <a:srgbClr val="FFFF66"/>
                </a:solidFill>
              </a:rPr>
              <a:t>nanomateriálů</a:t>
            </a:r>
            <a:endParaRPr lang="cs-CZ" sz="2000" b="1" dirty="0" smtClean="0">
              <a:solidFill>
                <a:srgbClr val="FFFF66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Vlastnosti a výroba nanovláken, nanočástic, </a:t>
            </a:r>
            <a:r>
              <a:rPr lang="cs-CZ" sz="1600" b="1" dirty="0" err="1" smtClean="0">
                <a:solidFill>
                  <a:schemeClr val="bg1"/>
                </a:solidFill>
              </a:rPr>
              <a:t>nanopovrchů</a:t>
            </a:r>
            <a:r>
              <a:rPr lang="cs-CZ" sz="1600" b="1" dirty="0" smtClean="0">
                <a:solidFill>
                  <a:schemeClr val="bg1"/>
                </a:solidFill>
              </a:rPr>
              <a:t> a </a:t>
            </a:r>
            <a:r>
              <a:rPr lang="cs-CZ" sz="1600" b="1" dirty="0" err="1" smtClean="0">
                <a:solidFill>
                  <a:schemeClr val="bg1"/>
                </a:solidFill>
              </a:rPr>
              <a:t>nanopórů</a:t>
            </a:r>
            <a:endParaRPr lang="cs-CZ" sz="16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solidFill>
                  <a:schemeClr val="bg1"/>
                </a:solidFill>
              </a:rPr>
              <a:t>Aplikace (filtrace, </a:t>
            </a:r>
            <a:r>
              <a:rPr lang="cs-CZ" sz="1600" b="1" dirty="0" err="1" smtClean="0">
                <a:solidFill>
                  <a:schemeClr val="bg1"/>
                </a:solidFill>
              </a:rPr>
              <a:t>fotovoltaika</a:t>
            </a:r>
            <a:r>
              <a:rPr lang="cs-CZ" sz="1600" b="1" dirty="0" smtClean="0">
                <a:solidFill>
                  <a:schemeClr val="bg1"/>
                </a:solidFill>
              </a:rPr>
              <a:t>, akustika, biochemie…)</a:t>
            </a:r>
            <a:endParaRPr lang="cs-CZ" sz="1600" b="1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t="16092" r="6121"/>
          <a:stretch/>
        </p:blipFill>
        <p:spPr>
          <a:xfrm>
            <a:off x="3512840" y="1500576"/>
            <a:ext cx="2935747" cy="3927507"/>
          </a:xfrm>
          <a:prstGeom prst="rect">
            <a:avLst/>
          </a:prstGeom>
        </p:spPr>
      </p:pic>
      <p:sp>
        <p:nvSpPr>
          <p:cNvPr id="24" name="Zaoblený obdélníkový popisek 23"/>
          <p:cNvSpPr/>
          <p:nvPr/>
        </p:nvSpPr>
        <p:spPr>
          <a:xfrm flipV="1">
            <a:off x="3411224" y="188640"/>
            <a:ext cx="3016560" cy="1008112"/>
          </a:xfrm>
          <a:prstGeom prst="wedgeRoundRectCallout">
            <a:avLst>
              <a:gd name="adj1" fmla="val 7586"/>
              <a:gd name="adj2" fmla="val -77695"/>
              <a:gd name="adj3" fmla="val 16667"/>
            </a:avLst>
          </a:prstGeom>
          <a:solidFill>
            <a:srgbClr val="000066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0066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74579" y="293747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cap="all" dirty="0">
                <a:solidFill>
                  <a:srgbClr val="FFCC00"/>
                </a:solidFill>
              </a:rPr>
              <a:t>Jaké oblasti si můžete vybrat?</a:t>
            </a:r>
            <a:endParaRPr lang="cs-CZ" sz="2400" b="1" cap="all" dirty="0">
              <a:solidFill>
                <a:srgbClr val="FFCC00"/>
              </a:solidFill>
            </a:endParaRP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7" y="5453052"/>
            <a:ext cx="2026762" cy="1336388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28"/>
          <a:stretch/>
        </p:blipFill>
        <p:spPr>
          <a:xfrm>
            <a:off x="3512840" y="5589240"/>
            <a:ext cx="2914944" cy="1143051"/>
          </a:xfrm>
          <a:prstGeom prst="rect">
            <a:avLst/>
          </a:prstGeom>
        </p:spPr>
      </p:pic>
      <p:pic>
        <p:nvPicPr>
          <p:cNvPr id="1024" name="Obrázek 10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72"/>
          <a:stretch/>
        </p:blipFill>
        <p:spPr>
          <a:xfrm>
            <a:off x="8312739" y="224061"/>
            <a:ext cx="1458113" cy="2340844"/>
          </a:xfrm>
          <a:prstGeom prst="rect">
            <a:avLst/>
          </a:prstGeom>
        </p:spPr>
      </p:pic>
      <p:pic>
        <p:nvPicPr>
          <p:cNvPr id="1031" name="Obrázek 10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"/>
          <a:stretch/>
        </p:blipFill>
        <p:spPr>
          <a:xfrm>
            <a:off x="101738" y="2151868"/>
            <a:ext cx="2907046" cy="1255758"/>
          </a:xfrm>
          <a:prstGeom prst="rect">
            <a:avLst/>
          </a:prstGeom>
        </p:spPr>
      </p:pic>
      <p:pic>
        <p:nvPicPr>
          <p:cNvPr id="1032" name="Obrázek 10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6" y="5453053"/>
            <a:ext cx="648072" cy="1330254"/>
          </a:xfrm>
          <a:prstGeom prst="rect">
            <a:avLst/>
          </a:prstGeom>
        </p:spPr>
      </p:pic>
      <p:pic>
        <p:nvPicPr>
          <p:cNvPr id="1033" name="Obrázek 10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92" y="218960"/>
            <a:ext cx="1561076" cy="232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008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213</Words>
  <Application>Microsoft Office PowerPoint</Application>
  <PresentationFormat>A4 (210 x 297 mm)</PresentationFormat>
  <Paragraphs>37</Paragraphs>
  <Slides>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3" baseType="lpstr">
      <vt:lpstr>Motiv systému Office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jakubhruza</dc:creator>
  <cp:lastModifiedBy>jakubhruza</cp:lastModifiedBy>
  <cp:revision>33</cp:revision>
  <cp:lastPrinted>2016-11-03T09:56:39Z</cp:lastPrinted>
  <dcterms:created xsi:type="dcterms:W3CDTF">2016-11-01T10:18:25Z</dcterms:created>
  <dcterms:modified xsi:type="dcterms:W3CDTF">2016-11-03T11:35:00Z</dcterms:modified>
</cp:coreProperties>
</file>